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0b79a94e242483f" /><Relationship Type="http://schemas.openxmlformats.org/officeDocument/2006/relationships/extended-properties" Target="/docProps/app.xml" Id="R46fd4a11275d4168" /><Relationship Type="http://schemas.openxmlformats.org/officeDocument/2006/relationships/officeDocument" Target="/ppt/presentation.xml" Id="Rdd6118dcc37f416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c51d98a841b4bcf"/>
  </p:sldMasterIdLst>
  <p:notesMasterIdLst>
    <p:notesMasterId xmlns:r="http://schemas.openxmlformats.org/officeDocument/2006/relationships" r:id="R5c89525fac6841de"/>
  </p:notesMasterIdLst>
  <p:sldIdLst>
    <p:sldId xmlns:r="http://schemas.openxmlformats.org/officeDocument/2006/relationships" id="256" r:id="R1e21f046d70749c8"/>
    <p:sldId xmlns:r="http://schemas.openxmlformats.org/officeDocument/2006/relationships" id="257" r:id="R854d033a6da44f43"/>
    <p:sldId xmlns:r="http://schemas.openxmlformats.org/officeDocument/2006/relationships" id="258" r:id="R6a2b980bcaf74dbb"/>
    <p:sldId xmlns:r="http://schemas.openxmlformats.org/officeDocument/2006/relationships" id="259" r:id="Rc95c3cf1b4bc4f3c"/>
    <p:sldId xmlns:r="http://schemas.openxmlformats.org/officeDocument/2006/relationships" id="260" r:id="R3f9e5295b49447b7"/>
    <p:sldId xmlns:r="http://schemas.openxmlformats.org/officeDocument/2006/relationships" id="261" r:id="R96f81b78975a4027"/>
    <p:sldId xmlns:r="http://schemas.openxmlformats.org/officeDocument/2006/relationships" id="262" r:id="Re3bf5521aa764e1b"/>
    <p:sldId xmlns:r="http://schemas.openxmlformats.org/officeDocument/2006/relationships" id="263" r:id="R7ad7b4282cbf451b"/>
    <p:sldId xmlns:r="http://schemas.openxmlformats.org/officeDocument/2006/relationships" id="264" r:id="R6fc3449b84cc41c1"/>
    <p:sldId xmlns:r="http://schemas.openxmlformats.org/officeDocument/2006/relationships" id="265" r:id="R7608449241404268"/>
    <p:sldId xmlns:r="http://schemas.openxmlformats.org/officeDocument/2006/relationships" id="266" r:id="Rc4ba981fba9a407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8d3230fa5a4859" /><Relationship Type="http://schemas.openxmlformats.org/officeDocument/2006/relationships/slideMaster" Target="/ppt/slideMasters/slideMaster1.xml" Id="R3c51d98a841b4bcf" /><Relationship Type="http://schemas.openxmlformats.org/officeDocument/2006/relationships/notesMaster" Target="/ppt/notesMasters/notesMaster1.xml" Id="R5c89525fac6841de" /><Relationship Type="http://schemas.openxmlformats.org/officeDocument/2006/relationships/presProps" Target="/ppt/presProps.xml" Id="R803c4a4bbda94e32" /><Relationship Type="http://schemas.openxmlformats.org/officeDocument/2006/relationships/tableStyles" Target="/ppt/tableStyles.xml" Id="R024b0229b8364d21" /><Relationship Type="http://schemas.openxmlformats.org/officeDocument/2006/relationships/slide" Target="/ppt/slides/slide1.xml" Id="R1e21f046d70749c8" /><Relationship Type="http://schemas.openxmlformats.org/officeDocument/2006/relationships/slide" Target="/ppt/slides/slide2.xml" Id="R854d033a6da44f43" /><Relationship Type="http://schemas.openxmlformats.org/officeDocument/2006/relationships/slide" Target="/ppt/slides/slide3.xml" Id="R6a2b980bcaf74dbb" /><Relationship Type="http://schemas.openxmlformats.org/officeDocument/2006/relationships/slide" Target="/ppt/slides/slide4.xml" Id="Rc95c3cf1b4bc4f3c" /><Relationship Type="http://schemas.openxmlformats.org/officeDocument/2006/relationships/slide" Target="/ppt/slides/slide5.xml" Id="R3f9e5295b49447b7" /><Relationship Type="http://schemas.openxmlformats.org/officeDocument/2006/relationships/slide" Target="/ppt/slides/slide6.xml" Id="R96f81b78975a4027" /><Relationship Type="http://schemas.openxmlformats.org/officeDocument/2006/relationships/slide" Target="/ppt/slides/slide7.xml" Id="Re3bf5521aa764e1b" /><Relationship Type="http://schemas.openxmlformats.org/officeDocument/2006/relationships/slide" Target="/ppt/slides/slide8.xml" Id="R7ad7b4282cbf451b" /><Relationship Type="http://schemas.openxmlformats.org/officeDocument/2006/relationships/slide" Target="/ppt/slides/slide9.xml" Id="R6fc3449b84cc41c1" /><Relationship Type="http://schemas.openxmlformats.org/officeDocument/2006/relationships/slide" Target="/ppt/slides/slide10.xml" Id="R7608449241404268" /><Relationship Type="http://schemas.openxmlformats.org/officeDocument/2006/relationships/slide" Target="/ppt/slides/slide11.xml" Id="Rc4ba981fba9a407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f95bba0b6b7428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413d502c9c34d72" /><Relationship Type="http://schemas.openxmlformats.org/officeDocument/2006/relationships/notesMaster" Target="/ppt/notesMasters/notesMaster1.xml" Id="Ra64abf3e0e9d4d4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cf92bead85842c7" /><Relationship Type="http://schemas.openxmlformats.org/officeDocument/2006/relationships/notesMaster" Target="/ppt/notesMasters/notesMaster1.xml" Id="Rc7321f52bab54d4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a0572bb20046f7" /><Relationship Type="http://schemas.openxmlformats.org/officeDocument/2006/relationships/notesMaster" Target="/ppt/notesMasters/notesMaster1.xml" Id="R9c192a0b58114da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5be54c21ce4bab" /><Relationship Type="http://schemas.openxmlformats.org/officeDocument/2006/relationships/notesMaster" Target="/ppt/notesMasters/notesMaster1.xml" Id="R844d4c9db8604b2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8738730a7294a20" /><Relationship Type="http://schemas.openxmlformats.org/officeDocument/2006/relationships/notesMaster" Target="/ppt/notesMasters/notesMaster1.xml" Id="R3b0edbccd7594d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5bc999809ff4965" /><Relationship Type="http://schemas.openxmlformats.org/officeDocument/2006/relationships/notesMaster" Target="/ppt/notesMasters/notesMaster1.xml" Id="R7614bb78506f423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bb21a8d61d4618" /><Relationship Type="http://schemas.openxmlformats.org/officeDocument/2006/relationships/notesMaster" Target="/ppt/notesMasters/notesMaster1.xml" Id="R42e88a084ba343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f95f50514ec4b61" /><Relationship Type="http://schemas.openxmlformats.org/officeDocument/2006/relationships/notesMaster" Target="/ppt/notesMasters/notesMaster1.xml" Id="R7cc4fd883a16456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8344d3c62c8456a" /><Relationship Type="http://schemas.openxmlformats.org/officeDocument/2006/relationships/notesMaster" Target="/ppt/notesMasters/notesMaster1.xml" Id="R2dbeeedd35d94f3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32b58b057b44eda" /><Relationship Type="http://schemas.openxmlformats.org/officeDocument/2006/relationships/notesMaster" Target="/ppt/notesMasters/notesMaster1.xml" Id="R8764271b945d443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c7c16df9a024316" /><Relationship Type="http://schemas.openxmlformats.org/officeDocument/2006/relationships/notesMaster" Target="/ppt/notesMasters/notesMaster1.xml" Id="Rbc7c05d3a4b74f4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d43bc0b6c74c5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568f17169b34782" /><Relationship Type="http://schemas.openxmlformats.org/officeDocument/2006/relationships/slideLayout" Target="/ppt/slideLayouts/slideLayout1.xml" Id="R7ae5f52bd50d486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ae5f52bd50d486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30309d956b443c" /><Relationship Type="http://schemas.openxmlformats.org/officeDocument/2006/relationships/image" Target="/ppt/media/image.png" Id="R107cbdd6a65a48f8" /><Relationship Type="http://schemas.openxmlformats.org/officeDocument/2006/relationships/notesSlide" Target="/ppt/notesSlides/notesSlide1.xml" Id="R430484260242458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94aa91670049c7" /><Relationship Type="http://schemas.openxmlformats.org/officeDocument/2006/relationships/notesSlide" Target="/ppt/notesSlides/notesSlide2.xml" Id="R26175917565a448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70c4d1a7994515" /><Relationship Type="http://schemas.openxmlformats.org/officeDocument/2006/relationships/notesSlide" Target="/ppt/notesSlides/notesSlide3.xml" Id="Rce282a12e9ae46f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4af9b8903d4cac" /><Relationship Type="http://schemas.openxmlformats.org/officeDocument/2006/relationships/notesSlide" Target="/ppt/notesSlides/notesSlide4.xml" Id="Rb7eac32d9d7b47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123cc83f3d470b" /><Relationship Type="http://schemas.openxmlformats.org/officeDocument/2006/relationships/notesSlide" Target="/ppt/notesSlides/notesSlide5.xml" Id="R7c07e78cfa8f46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d0b7f2f5474068" /><Relationship Type="http://schemas.openxmlformats.org/officeDocument/2006/relationships/notesSlide" Target="/ppt/notesSlides/notesSlide6.xml" Id="R27d94dd858c3415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6571a8a59a4dbe" /><Relationship Type="http://schemas.openxmlformats.org/officeDocument/2006/relationships/notesSlide" Target="/ppt/notesSlides/notesSlide7.xml" Id="Rd2ac4b11300242e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32a8afe1c14782" /><Relationship Type="http://schemas.openxmlformats.org/officeDocument/2006/relationships/notesSlide" Target="/ppt/notesSlides/notesSlide8.xml" Id="Ra5ea90101090452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b515b109594e2e" /><Relationship Type="http://schemas.openxmlformats.org/officeDocument/2006/relationships/notesSlide" Target="/ppt/notesSlides/notesSlide9.xml" Id="R9de279d6192d4e1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2387fce9044b7b" /><Relationship Type="http://schemas.openxmlformats.org/officeDocument/2006/relationships/notesSlide" Target="/ppt/notesSlides/notesSlide10.xml" Id="Ra5254d41ac1b437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22c710b5da4bc5" /><Relationship Type="http://schemas.openxmlformats.org/officeDocument/2006/relationships/notesSlide" Target="/ppt/notesSlides/notesSlide11.xml" Id="Ree4987391306477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993807-CE07-4BC6-AC3B-2F333F06A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CEBB9A-3ED3-4834-A5C7-BF6388FF9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CF0ACD-DBC8-4F5A-BAFC-D5CECC483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2025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5F3038-5EE4-41DB-8A65-50A33BA69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maps weekly launches, seasonal posts, and team handoffs for 2025.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27DB36-6CB2-4C73-9AB2-A14AFA559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44A2C7-2F73-406B-B38C-17F401BDA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739D33-765B-4737-A0A5-445616D9F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D6CE35-7461-4066-94BD-1CD149B55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7cbdd6a65a48f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1807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5BA5A0-A951-41C5-8B1D-A9659297B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C030EA-8701-4ED0-8602-DE9AA7D5E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B24F5E-4C40-49BC-997A-63FDC2F84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F17529-E840-42AE-A284-40D83BE89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75E417-32FB-49EA-A8DE-8F37F22D2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2025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924D6E-136C-4099-8F76-122CC201F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FAD4CD-EAB6-4DA8-940D-ED86628B2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718148-1E7F-4678-8AF8-BF233F874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Year at a Glance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3F8B8B-F06F-433B-811F-3E5380001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2D0C7C-21D0-4303-BFB2-3F13AC013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7675F2-8D9F-4DD7-9059-80F419251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E49508-BE96-44F3-B163-7F0E7836B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Monthly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55FC7F-C797-4E34-97B2-A87FC8A6D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8552BB-4BC1-4DC9-9B35-F88802531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1C5C5B-CD99-440F-9FE8-0050D6E0A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A43EAD-52AC-4799-B566-8CD1B70C8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Weekly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BF14C8-E992-49A3-B5E0-968D04963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557241-13FD-40B5-9017-A5B429C05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E14BFC-34CE-4026-8215-F815474E0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A647B7-41DD-4E76-AE3F-6E4866009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 Workflow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FC3C8F-8E48-4BB5-B8B9-175A2DCF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</p:spTree>
    <p:extLst>
      <p:ext uri="{BB962C8B-B14F-4D97-AF65-F5344CB8AC3E}">
        <p14:creationId xmlns:p14="http://schemas.microsoft.com/office/powerpoint/2010/main" val="294242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FFD045-DAAA-45AD-8621-D5235197F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F9ABBB-922B-40A6-89FC-D14A7DB1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2DAC3D-F0DD-47EA-A8CF-63F95EF4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847848-A252-4F07-9EE5-4AF8694E5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846257-33CF-412D-B60C-46610ABC2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content around product drops, holidays, and daily operations.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6469F8-B01C-4E42-AD02-3D1066A41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6353DE-5CC4-4F38-B6BD-F6CF9C3A4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142443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8F8521-1BB6-4461-BF83-88C37C501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29DCD7-C509-462A-B3F1-7A8D1A42B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85A4F6-3F9F-49C1-ABF0-D089B0557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3BB418-C122-4B1B-AABF-F1B038BF8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005BEC-99CB-46EB-AA1F-5918795BF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2025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06E23E-3C55-4C94-A16D-CD04AC027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8A7C8E-FF83-4A2D-9285-9AFAC2CF8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916E92-5BFA-475A-B5D6-13591E109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A2DBBD-E9D0-43F6-9D04-0EFB8F9F1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2025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3D7E86-58BF-49C8-855A-58CF75DF6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3EE45D-C0BD-4085-8D73-443CC9395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D85454-CDE4-42C5-9F37-2ECCE25F1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7984E6-5B97-49EC-BAE2-0DEA7EA4E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3280A8-E572-41E1-B1CA-30EFE7E35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content around product drops, holida…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FF911C-D59E-4F75-A37B-6E47AC7DD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5657B4-A1A7-4304-8132-CB254F8A2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62C255-C6F0-4D51-8B35-1273CA27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76F750-C7E7-4CAD-B8BC-4C438139D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BA1DB9-12A0-4A14-9E7F-F0C29DB11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246F52-231C-48F0-B8D9-C321CDC7A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505312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81B630D-42C5-4823-9351-17292EC57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27EC4F-4B1D-489E-80EE-57FBC7507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A892E7-3B4C-49D0-965D-B9F1CA2BB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CA6A10-A168-41AC-A827-BA73D687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4B8B4D-27DF-4802-B801-D5A7F2E68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02EE88-D740-45E6-A235-6972A712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F1FDD1-F825-443C-B44E-CC3952307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24E98F-1CC5-4A9B-BAA8-1C08CAB76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8AEDE6-E056-4DE4-BCFB-9D0BCB47B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ACDBA9-A783-4009-B036-F0A50014C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E8E3D1-DF70-4E5B-9A1A-603B5EFD7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A1DCFF-4C99-4B68-9F8A-A90776F61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689DF1-5D20-4B57-A34A-76B54806C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790499-0877-4AF8-BDBD-F284D6C9A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4AE5A3-1C5F-49D5-A050-A27BB7EE8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62AE4E-E7B3-4C4D-91DE-93C08573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3AA4D2-F02A-4F7F-B93D-AE122670D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B42C6F-3F0D-4C99-9861-5AAB0B0F8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17C00D-712E-4090-B28D-60D078052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B13789-910E-418C-AE1E-AFADB3892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35764F-0207-4AFB-995F-153D1C69F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3552D6-B217-4427-847D-3AFC7BDFB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055FBE-0BFC-44D0-A1FA-2B6B2156A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6BCF95-FD1D-4F0D-86AC-50CC296D7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389E5D-2DA5-4969-ABA7-EDB0B0245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DB1754-3A06-4116-9F79-E0500E6F5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959811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3486C3-94F2-41B3-A7BC-28D79DFA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71EB3E-6C9C-48FC-BF64-62D6B05C1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D91A6F-0F72-4A71-BC01-FDAB94808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B00E99-F3FB-40CF-A657-323147189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BE546E-97D9-459C-A013-D9B272156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2025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BEBDCC-670F-4CB0-AFE3-15145CD1C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E1374F-0543-4430-98A0-E3DE01814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9430E9-1AB8-456C-973B-E0A16A9D5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F548BF-FCBF-4981-B231-FC8F98FB0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are planned at the last minute.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A0EE31-F3EE-4588-95E7-FABD9CE7E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0544CD-B7D5-480D-AF6A-8951948FE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Holiday ideas get missed or repeated.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AA86C1-EDCA-4892-9A37-3E5AF24B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90E283-CE93-4D3A-A67A-FF20CDD97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lacks one shared schedule.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FED4CB-F5E3-411E-ABFC-7DD905215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877CD0-0BDC-41B4-BACB-FD70D3679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4924CF-4A73-4B74-8AF7-593347F13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578CDB-24EF-45C8-B842-4A3A1FA67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month has a clear content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B34A7B-B312-4D66-A904-2AB8DA8FA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52B53F-9DF6-43B7-9427-0DFEEC30E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Deadlines and owners are easy to track.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A95076-8B7C-4484-BD2F-A5634DD69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1C76F6-9BF8-427D-BEB4-AED2F42ED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update plans without confusion.</a:t>
            </a:r>
          </a:p>
        </p:txBody>
      </p:sp>
    </p:spTree>
    <p:extLst>
      <p:ext uri="{BB962C8B-B14F-4D97-AF65-F5344CB8AC3E}">
        <p14:creationId xmlns:p14="http://schemas.microsoft.com/office/powerpoint/2010/main" val="17992729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2899A4-7997-45B3-9C5F-C6CCE47B2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ECC0BE-AA4A-46DC-8C04-3B869A78D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F23ED9-6758-4A58-91A0-FEDA0AEE5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155F71-22D8-42E6-8D55-BA1A3DA0C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4D4CE7-DCD0-4423-917C-E10F2899E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A83CED-277D-4E32-8079-6C6C5D846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865719-E090-46EB-91AC-5DF35C346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F3C0A5-6FA9-4236-AFE3-2603A43F6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0D77FD-2A0D-425D-9115-39A384C3F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F0ECEB-52B9-4677-80D2-C6719BD76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campaigns with launches and seasonal moments.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57659D-FD33-4E8A-8A48-35FF0757A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F32353-E92F-4ABB-AB25-A756162F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118798-E4F6-480C-9962-7547B52B6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788D06-8E73-417F-A683-9FDD35961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E7A89E-FBDE-4189-AA5B-826C10E9C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schedule for posts, approvals, and last-minute updates.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DB7725-BA5A-44E5-99BC-183C6DBCC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4EBAD6-AFBD-4F8D-9D5A-68A4BCBA5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1C7F99-821B-4C9D-A6BD-B14732F01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8B2D4B-9B0A-4616-88EF-2CC2842C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BF86ED-92CE-4438-8460-7E316AFE1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visibility into what is being shared and when it goes live.</a:t>
            </a:r>
          </a:p>
        </p:txBody>
      </p:sp>
    </p:spTree>
    <p:extLst>
      <p:ext uri="{BB962C8B-B14F-4D97-AF65-F5344CB8AC3E}">
        <p14:creationId xmlns:p14="http://schemas.microsoft.com/office/powerpoint/2010/main" val="2716800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5CFC752-632F-46A8-9D56-BA878BA72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D89AE6-FB2A-4AD7-BE7B-DB53064A5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3A1124-3267-47A8-8C87-E621CF343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A286CE-B49B-42D6-B9E6-E442D3A5F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ED1B0A-13AA-424C-A9EB-D1460B462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2BFB2A-B66B-406A-975A-5EDC45EBC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BF6151-F073-41CF-AF59-859F94D94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94E0FD-CD8D-4F9E-8088-A5542FB6B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39118F-2DF7-4CAD-8784-60A7791AE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F6F147-786E-4F59-B527-76512A3ED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BD61AF-A3C9-4D66-9E48-75C0D19CF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BCDA83-BDEB-4FF8-9565-A57260059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160951-39F0-4A29-AB13-9C538E19B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BED13C-69E2-4B14-B3EE-740D9F146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D3F32B-F381-484C-A702-18357AE5A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833A05-B876-4239-B10D-0D8646E58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C90654-35EB-492D-A3B0-DFA46E773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460CAF-9CA8-4883-AF55-E13FE1B6B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68BC5E-1401-4620-8CA1-1E247E16A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C4A8DC-B721-4B5E-8DB2-30C89FD1D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30F7EF-2227-47EA-BEB7-09A486A7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1409EF-129F-4BFB-937F-0ADAF7C3B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833B61-8EDB-4DF8-BEB2-C40C079DF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8E64E9-D65B-4E92-B0C5-A4F96F9DC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463591-7873-4742-9A03-11050992C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93F18F-A30E-441D-B8F5-97983A760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D618AEF-729E-4C3C-AEE1-461637441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70AD2E-DC3F-4429-AA86-A9ED4684F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6F53A30-2B09-48C9-B516-EA56B26FE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</p:spTree>
    <p:extLst>
      <p:ext uri="{BB962C8B-B14F-4D97-AF65-F5344CB8AC3E}">
        <p14:creationId xmlns:p14="http://schemas.microsoft.com/office/powerpoint/2010/main" val="145797308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1ACC1B-F2BD-4CCD-A2B3-3FED00CFF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EC701B-2A83-457A-BB72-435956E0B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36DCB0-8672-4E8B-B579-F3831A2F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370229-855B-47C9-B68D-E364F292A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C02262-444F-488C-870C-DE4146375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2025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4498B0-23E9-4637-B2EE-FA0472FB8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332AAF-2EBD-4D4E-9190-F3FB9BA0F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DB5C50-76D8-4319-8955-9AA00569A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keep content organized while planning launches and seasonal promos?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C02C1A-9FCD-4C67-B063-6F60E9AB7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97A650-B234-41AF-BABE-193CF33D9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2150B5-D905-4603-9DF9-084CA1F27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1D8D71-D662-4E6B-B39A-F694D197B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6B1A7F-592B-47C4-9970-B74B5DABA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A7B579-E179-48D1-A192-655A23DA4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BB2B1F-7A16-4CD5-B0AD-6223E6E62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09CC2D-77D1-408C-BFED-589583047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58EBF8-8AE6-4926-B763-EE0346B07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EA8A44-0D85-47D3-98B4-40B6AEF2A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16167650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BEA6E9-C5BF-49DF-801E-64DE57226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4BEEB7-9A37-4583-82F4-C7B91C74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3B7095-74FF-4F72-BA50-A77552B32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AC9B43-272B-49AA-ABD7-20EF6341F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933210-4CFC-4BC2-BEB8-87391FA72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2025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16DF23-2859-40CE-96D1-3E8BAED8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AFB5EE-71C5-4FDD-B894-E1A57AC38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1A483C-71E6-4EA9-A3C9-15350ACAA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BE2877-A40E-4299-AA19-5BA60C86E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193900-2E2A-40E2-9C5A-F3350DFE3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371E9A-23BB-425F-8416-DD7A15AD5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5C9D7B-80EA-47D3-8F5E-CD63383DE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246234-4497-4710-B345-B0A093A34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40E572-8460-4728-A1A9-68E951846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5445EB-7118-4770-8671-15780C359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A19B23-C446-4EE4-8CF8-DD9DF129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1889DF-497B-408F-8B02-9CEC5C0F6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207436-2460-426D-9840-F3610EC47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F2FCAF-EE45-44C2-B0A3-63AE8D94E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content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A55A06-9C2F-48E7-A9D0-F0B0A4A95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AF5DE4-81BB-4EE7-8C67-039F1B176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F696CE-4CDA-4553-8C47-75D674573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E11A56-A048-4708-8D87-1C7B5CDC8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5E259E-6B92-4AE7-9F79-0DD30DAF8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68D864-909B-4EF7-8575-9909506B6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954959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EA9BE1-AF92-4C0F-AD8C-9880D83EA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305079-2B9A-4CF0-BEF3-5AC2011B7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88BAA1-3E1A-4830-B2EE-34304E683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ideas into a steady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607B71-13F7-4410-9A2F-338FE12AC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43F05-F9A0-4FBA-8A6F-24C67877F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23541A-7F3F-4E56-8F82-746CBD9C7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99929C-AAE0-4671-985F-9A984E521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869334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2026-10-01T08:12:38.0830000Z</dcterms:created>
  <dcterms:modified xsi:type="dcterms:W3CDTF">2026-10-01T08:12:38.0830000Z</dcterms:modified>
</coreProperties>
</file>