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167214d2eb4976" /><Relationship Type="http://schemas.openxmlformats.org/officeDocument/2006/relationships/extended-properties" Target="/docProps/app.xml" Id="R6950b82655614fda" /><Relationship Type="http://schemas.openxmlformats.org/officeDocument/2006/relationships/officeDocument" Target="/ppt/presentation.xml" Id="Ra0a5dd71aa974e4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be4c50e8f4461d"/>
  </p:sldMasterIdLst>
  <p:notesMasterIdLst>
    <p:notesMasterId xmlns:r="http://schemas.openxmlformats.org/officeDocument/2006/relationships" r:id="R1c205dc56e9341a2"/>
  </p:notesMasterIdLst>
  <p:sldIdLst>
    <p:sldId xmlns:r="http://schemas.openxmlformats.org/officeDocument/2006/relationships" id="256" r:id="Rf9a3dc2642664e74"/>
    <p:sldId xmlns:r="http://schemas.openxmlformats.org/officeDocument/2006/relationships" id="257" r:id="R90d568b0d7964a80"/>
    <p:sldId xmlns:r="http://schemas.openxmlformats.org/officeDocument/2006/relationships" id="258" r:id="R47377e0a831e4d08"/>
    <p:sldId xmlns:r="http://schemas.openxmlformats.org/officeDocument/2006/relationships" id="259" r:id="R1c64d40705944d3f"/>
    <p:sldId xmlns:r="http://schemas.openxmlformats.org/officeDocument/2006/relationships" id="260" r:id="R2fda173ff5cf4328"/>
    <p:sldId xmlns:r="http://schemas.openxmlformats.org/officeDocument/2006/relationships" id="261" r:id="Ra29d55a3dcff466b"/>
    <p:sldId xmlns:r="http://schemas.openxmlformats.org/officeDocument/2006/relationships" id="262" r:id="R10242cbe6e5a4f69"/>
    <p:sldId xmlns:r="http://schemas.openxmlformats.org/officeDocument/2006/relationships" id="263" r:id="R54a3ab298b1b4ce9"/>
    <p:sldId xmlns:r="http://schemas.openxmlformats.org/officeDocument/2006/relationships" id="264" r:id="R8a26d33907a04c95"/>
    <p:sldId xmlns:r="http://schemas.openxmlformats.org/officeDocument/2006/relationships" id="265" r:id="Rf43444ffe1d34971"/>
    <p:sldId xmlns:r="http://schemas.openxmlformats.org/officeDocument/2006/relationships" id="266" r:id="R39de17c2719e48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e7f22937f14414" /><Relationship Type="http://schemas.openxmlformats.org/officeDocument/2006/relationships/slideMaster" Target="/ppt/slideMasters/slideMaster1.xml" Id="R23be4c50e8f4461d" /><Relationship Type="http://schemas.openxmlformats.org/officeDocument/2006/relationships/notesMaster" Target="/ppt/notesMasters/notesMaster1.xml" Id="R1c205dc56e9341a2" /><Relationship Type="http://schemas.openxmlformats.org/officeDocument/2006/relationships/presProps" Target="/ppt/presProps.xml" Id="Rff1a6b8ed9704d43" /><Relationship Type="http://schemas.openxmlformats.org/officeDocument/2006/relationships/tableStyles" Target="/ppt/tableStyles.xml" Id="R82bd51b760f94f44" /><Relationship Type="http://schemas.openxmlformats.org/officeDocument/2006/relationships/slide" Target="/ppt/slides/slide1.xml" Id="Rf9a3dc2642664e74" /><Relationship Type="http://schemas.openxmlformats.org/officeDocument/2006/relationships/slide" Target="/ppt/slides/slide2.xml" Id="R90d568b0d7964a80" /><Relationship Type="http://schemas.openxmlformats.org/officeDocument/2006/relationships/slide" Target="/ppt/slides/slide3.xml" Id="R47377e0a831e4d08" /><Relationship Type="http://schemas.openxmlformats.org/officeDocument/2006/relationships/slide" Target="/ppt/slides/slide4.xml" Id="R1c64d40705944d3f" /><Relationship Type="http://schemas.openxmlformats.org/officeDocument/2006/relationships/slide" Target="/ppt/slides/slide5.xml" Id="R2fda173ff5cf4328" /><Relationship Type="http://schemas.openxmlformats.org/officeDocument/2006/relationships/slide" Target="/ppt/slides/slide6.xml" Id="Ra29d55a3dcff466b" /><Relationship Type="http://schemas.openxmlformats.org/officeDocument/2006/relationships/slide" Target="/ppt/slides/slide7.xml" Id="R10242cbe6e5a4f69" /><Relationship Type="http://schemas.openxmlformats.org/officeDocument/2006/relationships/slide" Target="/ppt/slides/slide8.xml" Id="R54a3ab298b1b4ce9" /><Relationship Type="http://schemas.openxmlformats.org/officeDocument/2006/relationships/slide" Target="/ppt/slides/slide9.xml" Id="R8a26d33907a04c95" /><Relationship Type="http://schemas.openxmlformats.org/officeDocument/2006/relationships/slide" Target="/ppt/slides/slide10.xml" Id="Rf43444ffe1d34971" /><Relationship Type="http://schemas.openxmlformats.org/officeDocument/2006/relationships/slide" Target="/ppt/slides/slide11.xml" Id="R39de17c2719e48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2d7b996262346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906f274c7d4335" /><Relationship Type="http://schemas.openxmlformats.org/officeDocument/2006/relationships/notesMaster" Target="/ppt/notesMasters/notesMaster1.xml" Id="R644261d7fd624b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1e8546a9924108" /><Relationship Type="http://schemas.openxmlformats.org/officeDocument/2006/relationships/notesMaster" Target="/ppt/notesMasters/notesMaster1.xml" Id="R5a0420dc20c94bf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44e071a8944643" /><Relationship Type="http://schemas.openxmlformats.org/officeDocument/2006/relationships/notesMaster" Target="/ppt/notesMasters/notesMaster1.xml" Id="R2c491f7890bd41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363430c65bc4c5d" /><Relationship Type="http://schemas.openxmlformats.org/officeDocument/2006/relationships/notesMaster" Target="/ppt/notesMasters/notesMaster1.xml" Id="Ra5e93ab5544740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8d5ec6c9f484496" /><Relationship Type="http://schemas.openxmlformats.org/officeDocument/2006/relationships/notesMaster" Target="/ppt/notesMasters/notesMaster1.xml" Id="Rf0be91e156a8402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4cd9e1c266435e" /><Relationship Type="http://schemas.openxmlformats.org/officeDocument/2006/relationships/notesMaster" Target="/ppt/notesMasters/notesMaster1.xml" Id="R71c6a6b983d4495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91a4c3bd5354a3f" /><Relationship Type="http://schemas.openxmlformats.org/officeDocument/2006/relationships/notesMaster" Target="/ppt/notesMasters/notesMaster1.xml" Id="Rf569d11b4208480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64450911ac64120" /><Relationship Type="http://schemas.openxmlformats.org/officeDocument/2006/relationships/notesMaster" Target="/ppt/notesMasters/notesMaster1.xml" Id="R71d292d9775243f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004d276aab448c8" /><Relationship Type="http://schemas.openxmlformats.org/officeDocument/2006/relationships/notesMaster" Target="/ppt/notesMasters/notesMaster1.xml" Id="Ra93f5b4d0df144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34b359946c499d" /><Relationship Type="http://schemas.openxmlformats.org/officeDocument/2006/relationships/notesMaster" Target="/ppt/notesMasters/notesMaster1.xml" Id="R01798858b7b9410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9be66e7284442dc" /><Relationship Type="http://schemas.openxmlformats.org/officeDocument/2006/relationships/notesMaster" Target="/ppt/notesMasters/notesMaster1.xml" Id="Rc5353f8cc86143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cc9327ce2a445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ee05c86ddc4709" /><Relationship Type="http://schemas.openxmlformats.org/officeDocument/2006/relationships/slideLayout" Target="/ppt/slideLayouts/slideLayout1.xml" Id="R8fdb9f3364ea49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db9f3364ea49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68347895e543b5" /><Relationship Type="http://schemas.openxmlformats.org/officeDocument/2006/relationships/image" Target="/ppt/media/image.png" Id="Rea62e1a8c0da461d" /><Relationship Type="http://schemas.openxmlformats.org/officeDocument/2006/relationships/notesSlide" Target="/ppt/notesSlides/notesSlide1.xml" Id="R02644031d6e4418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15127198354893" /><Relationship Type="http://schemas.openxmlformats.org/officeDocument/2006/relationships/notesSlide" Target="/ppt/notesSlides/notesSlide2.xml" Id="Rb93b733653a045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8372d2e6d425f" /><Relationship Type="http://schemas.openxmlformats.org/officeDocument/2006/relationships/notesSlide" Target="/ppt/notesSlides/notesSlide3.xml" Id="R9073377cea62427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a59ce90f5e43be" /><Relationship Type="http://schemas.openxmlformats.org/officeDocument/2006/relationships/notesSlide" Target="/ppt/notesSlides/notesSlide4.xml" Id="Rf331a0f63e5a4f4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1e2eee66664909" /><Relationship Type="http://schemas.openxmlformats.org/officeDocument/2006/relationships/notesSlide" Target="/ppt/notesSlides/notesSlide5.xml" Id="R3871f96ec976476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1c2154b83454c" /><Relationship Type="http://schemas.openxmlformats.org/officeDocument/2006/relationships/notesSlide" Target="/ppt/notesSlides/notesSlide6.xml" Id="R70f785501c2e4d9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b7b0b26c6d488c" /><Relationship Type="http://schemas.openxmlformats.org/officeDocument/2006/relationships/notesSlide" Target="/ppt/notesSlides/notesSlide7.xml" Id="R9ab42e3a02e24a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d6084de4b547a3" /><Relationship Type="http://schemas.openxmlformats.org/officeDocument/2006/relationships/notesSlide" Target="/ppt/notesSlides/notesSlide8.xml" Id="R6684239745db48f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3e177b07c247f0" /><Relationship Type="http://schemas.openxmlformats.org/officeDocument/2006/relationships/notesSlide" Target="/ppt/notesSlides/notesSlide9.xml" Id="R5c9e0b2a094f4a6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9a93cdfadd4d61" /><Relationship Type="http://schemas.openxmlformats.org/officeDocument/2006/relationships/notesSlide" Target="/ppt/notesSlides/notesSlide10.xml" Id="R2fce6da66819453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9323782fff4cc4" /><Relationship Type="http://schemas.openxmlformats.org/officeDocument/2006/relationships/notesSlide" Target="/ppt/notesSlides/notesSlide11.xml" Id="R61f74ba3556448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0BE52C-DB3D-492D-8A1F-504A7CFA1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5D3042-7134-4575-939F-2AF0D4AD5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7687F3-B3BF-49C0-A464-5714923C4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30 Day Social Media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76856A-64CE-4FE7-8023-1DEBE82D2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maps 30 days of posts to launch a new seasonal pastry and keep customers engaged.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ABDA1B-4F20-44C2-BE3C-B7ADFA70D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E9362D-BB29-4E33-BAE0-CB803850D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C9EA39-2E95-4AA6-9848-85DC3AB93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62ECD3-AB6A-4B80-865C-6580EA88A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62e1a8c0da461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402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97B93A-6C3A-4347-A41A-E081B822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DAA8BA-1F71-4063-AB10-A02A5BBEE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11B5C7-E453-41FC-BCD6-B5C086F55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87CA7A-665C-4B66-A755-4B11B9B3B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1932AA-3929-4090-B5E3-F3B808FBA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30 day social media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0B0800-2295-443E-BCC6-292E5F35B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7F865D-1BD8-4421-B287-462A3683F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B8941C-A57E-4AEA-A051-FA8E830F8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9C6292-E9EB-47DA-A6FF-2888F337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61FEEF-43BB-411C-9244-D39D6C909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03A88C-8302-465E-88E4-CAA5048A4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11E54C-15E7-42B6-98FE-10CDEFEF8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AA3317-9156-4AD0-B001-7FB762AEB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4E673E-60D3-463C-8C0F-CE0E7A15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BCD949-11F2-4BEF-80E9-F93C3FB0B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72F12D-3EF1-4408-8361-77855F1B0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FF7DF3-CD33-470D-BFC0-60CF209EF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daily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CF547F-FC97-4138-9347-B62930C07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B28831-414C-4CFB-A5DE-542651105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EA9A60-B173-45D9-A10A-CB04C9FA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DBCCD6-DC0D-4869-879D-7C2FD881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visuals</a:t>
            </a:r>
          </a:p>
        </p:txBody>
      </p:sp>
    </p:spTree>
    <p:extLst>
      <p:ext uri="{BB962C8B-B14F-4D97-AF65-F5344CB8AC3E}">
        <p14:creationId xmlns:p14="http://schemas.microsoft.com/office/powerpoint/2010/main" val="13363943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09D3B-1412-424D-B2F6-D18ACB4D7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F632AA-95F2-428E-B18F-F05D67550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DEC2A5-4F52-4107-A879-2FB0F7A7E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6FAA7-2293-41B9-BBB3-6B726C848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08DEE3-7412-4FAD-8CE2-9BAB39D7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monthlong promo plan for a neighborhood bakery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AE8A87-0549-4FB7-9073-F2A71FCD8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F39364-ED8E-4945-9051-A6452D6AB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15981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56E947-88A4-4B03-81D4-767B594BF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F9110E-7F39-4616-82B6-AC771502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5E7103-465F-4E67-A621-133FE577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EF2EF5-3982-47AB-B3DB-D53E7BE54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4FB124-B944-4358-985E-0175E0B8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30 day social media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7D87BC-B642-416A-93B3-434F0230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7444A5-85AE-4D2B-A77E-BD385D2B4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EEE5E6-0697-47D5-9F8D-605E7AA71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8BA806-D9B9-45EF-8398-AD71D4940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30 day social media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0387DC-E9C1-4B1B-89E5-F2DDE2C22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76BD86-C63A-461E-B287-D86A5CC1F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306270-943E-477C-8D6B-8E8444CC5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D32524-499D-4D07-AD4A-AAAC1FBE3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BDE742-20CC-4251-8438-36D6A61C2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monthlong promo plan for a neighborhood…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C6C5CD-9C4B-4F7E-8C22-EAC790AEE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B94BB9-6D3B-49A3-B831-26A3DF02C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146FAE-B021-4D12-9FA7-5843EFD64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2F8D43-F684-4D7A-AD4A-389E3217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75B539-D707-479B-BF7F-F211C4CA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2090B5-1655-4983-92D6-7D4D00E1A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350601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E52A57-06A1-44DB-9A7D-367FBCE09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F09818-CFC2-47EB-BFA1-264F6F15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457CE3-5AE0-4F10-B7E0-C6D9B6871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5738DB-0FE9-405E-91F9-94DEBA7D9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67D27B-72C7-4112-9AC0-91195934A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B0A51E-88AD-41C2-8912-106D0099A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888871-4621-42FE-BCCB-71629F8D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17F1DF-94D9-4736-B7CA-774133632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5DE451-16CF-47AB-A181-2F16793BF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B39FAA-1DCF-4122-97E4-1ECEAA1A5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923682-1FB9-4467-A867-1F001468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1C4A66-92CB-4403-883A-20525B3E8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9656D5-4DA9-4A22-A860-A35446D5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36CD0F-3DB4-4E12-B5EC-5AD19767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5C4C3E-E32A-49A4-948F-01333AA19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80753D-1B9E-41C6-B63F-6280BC4D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A5D897-C222-4763-8BC2-60DB2A177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daily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75EB7E-FEEA-45D7-8605-8E95222C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98C6EA-CE13-4F0B-BB88-10BE6CCBF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3D43A5-3419-4EEC-8786-EA83771A4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277E25-A5E9-49F4-9B9A-740C4936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434E84-5832-4FD4-9D26-E0C22CDE8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A0FE1C-DA22-4741-8AE2-A69325EE6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4218D0-66F1-47D0-9DCD-2740FFD47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F8D645-6DCD-4540-B593-93BEFF299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4AFDDA-93EE-4CC0-BE2F-163007BF6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844200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7023C5-A4F5-47D9-A6DA-204F11959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92B90A-0C71-4CB1-89E3-E2E7908E3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259BE9-05C9-4D2B-B8F4-602EF65FA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B2F8FD-3F74-42E2-B407-0D33A06CD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30D8C2-A78B-4B95-8201-AFD6F491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30 day social media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F1F8C3-DF22-4197-BAE0-15FCD8465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E43017-6B18-4AB2-A759-7D1F5675A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FE8F3C-219D-4B77-8ADE-4B6272A84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1E06AE-CCD3-455A-BC4E-63CBED06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feel random and hard to keep up with.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D2B1BD-1540-47CD-82DB-A208DE737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475CAB-DAFD-4FF8-AA11-4A4F13149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New product launches get only one announcement.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B57D5E-5704-4F34-ABD0-6A5B5D098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07515E-1977-402E-BAF0-87C9CC250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spends too long deciding what to post.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FD46B5-E8E9-408C-9287-CD823278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C9DE18-5203-4F1F-8195-870C0F7A5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A776E7-CCA7-4A51-8BCB-9C6223F8D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107547-181A-4F24-ADA7-9789802A7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7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Daily posts follow a clear, reusable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A5DE68-B44A-45A5-BA93-30C847337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7ED92D-3D70-426E-95CA-A93B99999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1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gets steady attention across the month.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D47818-9EDA-47AE-84A0-47F695B4D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B2F9F0-4092-44C7-B62B-4CDB187C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5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works from one shared content calendar.</a:t>
            </a:r>
          </a:p>
        </p:txBody>
      </p:sp>
    </p:spTree>
    <p:extLst>
      <p:ext uri="{BB962C8B-B14F-4D97-AF65-F5344CB8AC3E}">
        <p14:creationId xmlns:p14="http://schemas.microsoft.com/office/powerpoint/2010/main" val="17356539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CCDFE2-FB77-4F19-8D1F-AF1BBEF7E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A63CD4-3E7E-4F88-B159-D660CA90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B8B950-944A-4766-9366-7E6B738C1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3C9F7C-161A-498F-846D-863D2917C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CDED40-2D41-452C-9F68-1CD456A3C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0468A8-51FE-411C-8F05-2D1891DA5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A73879-001A-498B-A4CD-E3A8BCFFC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B5C76D-F2BB-4DDC-9C5B-3C5B231B8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83485B-185E-4977-8AB0-E20B09DF0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SHOP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A1E90E-D2A5-4014-8739-95E83A617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to promote new items without posting at random.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D04317-004B-4892-ACB1-B2C1D1CD9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361AC7-B783-42CB-B597-538025F35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D5CEF2-7752-49FD-A800-E5D31E52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F53B32-4152-4B2D-BE33-753A599D1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190D0C-068E-4456-9710-519EAC71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daily prompts, so content creation stays fast and consistent.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5B6854-AC7B-4AC4-BFB4-8861A73A0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082C43-4D8C-4586-9C7A-51DDEA679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2DFD6E-F2E3-4338-BD76-8E03F9038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F158AF-C1B9-4955-AD43-034BB6049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SMALL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F6E796-1C39-431F-AC9E-FB1A2A14F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shared direction for who posts what and when during the month.</a:t>
            </a:r>
          </a:p>
        </p:txBody>
      </p:sp>
    </p:spTree>
    <p:extLst>
      <p:ext uri="{BB962C8B-B14F-4D97-AF65-F5344CB8AC3E}">
        <p14:creationId xmlns:p14="http://schemas.microsoft.com/office/powerpoint/2010/main" val="4075595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9884D35-5A8A-427C-82D2-C8546B1AC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9DF77D-4471-40B4-AC8B-A3ED4C359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B8FD32-EE99-47ED-9940-4D708B285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4E1B32-3606-437D-BBAC-273D43AFD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1E110E-55D7-4291-BE0A-EC8924A8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9BFE39-70F8-44DE-B9C7-11CF064A6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C54F84-FA9C-4327-A0C1-B106B38B4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EF0486-60CF-46F5-A12E-44CBC4CA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EC2859-1276-4403-BE07-E4D9ACD0F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F197E9-B65C-4F22-B685-C56951268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1B2AA6-0515-432D-A477-13FFE5AEF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C4423B-9583-46FA-808C-6F5A8ADCD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2A1296-52C3-4753-AC50-3427DC718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DE24B0-48A8-4786-8A9B-69B25BD06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24A0F3-1A76-4809-B70B-52C06186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0D1D87-4DAF-473B-B642-CC564788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BBDE2A-9308-4D45-8002-5F100484D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1309E3-E875-4F95-86E0-3BC58AB84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7F9AB1-61FB-4CC2-85E5-7FED9E9DD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2183AB-3452-4588-BDCD-87C9701FF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0EC069-F389-46E9-B0BE-5CF766A3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D45AFF-8177-4115-A866-D6001FAC4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0B03E2-D8AC-4DE0-BFCE-E6029654F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daily posts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9F335F-36AD-4037-876B-543D855A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46AF66-82F5-499C-8A27-E60BBC83F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145A9F-19FB-4B49-B4D5-FB16BBA68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75CD99-5C61-4FCE-936F-0BCDF1F61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3A1EF42-24D9-4FE2-9479-565918CCF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6BC1E41-CEEA-4C0F-B750-0194132BA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visuals</a:t>
            </a:r>
          </a:p>
        </p:txBody>
      </p:sp>
    </p:spTree>
    <p:extLst>
      <p:ext uri="{BB962C8B-B14F-4D97-AF65-F5344CB8AC3E}">
        <p14:creationId xmlns:p14="http://schemas.microsoft.com/office/powerpoint/2010/main" val="2858692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5659C7-B14F-4F0A-973E-9FE497D0D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BA973D-CBD0-44DE-AC9A-2C11A5A1E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4DEC5F-29A8-488E-BE99-B09926C25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5C568E-E689-4199-8C3B-A9243C5CD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A46FBC-6B2A-4221-8C42-4B047DFDB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97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30 day social media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83581E-D6A6-4670-B4B4-EBC8BD8C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055FD9-408B-4695-BADD-7F9DFD7A0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9A87E4-01C9-4336-8EF5-BB22A6E47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8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keep its new pastry in front of customers for 30 days?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B36D5E-65F0-48E0-907B-01E092A7B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32C651-3EAC-4EC3-BE3C-E3CE66CFA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BC2D06-74F8-44E9-9527-29FD5996F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5A8336-B475-4D95-82B1-039CF081B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A04A57-2EE8-4A71-A9CE-6AEED41B8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45FFBD-71EE-4746-B47B-5A3EC956C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62AD5E-5549-42C9-BBBA-AED82250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daily posts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F7E6BE-ADC7-4C99-8E12-2973EED94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49A461-F920-4B9A-9BFA-4FB9D3FA5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33BFB7-7C35-4EFE-914D-F27F5F4BB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2329405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F7ABAC-BE7C-4DEC-A902-0C6CA9B1E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74F253-9915-4861-90DD-F063C4FC0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B391A6-1305-4269-AEB7-16E9A6238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0107EE-945C-4B80-8816-2DF67F9CE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CE5AEA-0ACF-45E3-A1D5-8061F836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30 day social media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959C37-0962-442B-AAB7-08376A5C5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68C324-A534-49D0-ADDF-0DFC360B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1985D8-99C1-487E-ABA9-3E5BF807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0698DB-E5D5-402B-A821-CA0A10EC9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250A48-D809-493F-A68A-FD1D6D17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3150F5-E9D9-44B2-9A55-C806F4315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7984A8-180D-468F-9EB5-5B2C9EE91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B3F855-D466-421D-9236-0F816CB6D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FEA016-2973-406E-B770-B718D6015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7D44B8-3F32-48D1-8DE5-B972C200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ABFC0D-8AC8-4EC3-B5B8-E1C88A41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AB333C-E4A7-419F-82E8-29A561E25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800063-2D71-47B3-A9AC-960C185A8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F88EE0-F371-400D-B9DB-20562C96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daily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F59C14-D024-44D2-813B-C7A67DE5C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FE6F28-9943-4225-8367-0208CDB93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4E046E-DCE7-440A-8DB1-C52759874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30EEFF-6E7D-4EBE-90EA-4899A022D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45F9CC-29FC-4369-B19F-FB6776602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49DAC9-49F4-4109-AF17-D3F34646C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9925547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ADC10B-4474-436C-870F-316F8B51C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06FDDD-DC5D-4F30-845C-7EA5031E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92A108-C8D2-4DD1-83F8-74AD053E5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launch into a full month of posts.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8A20B6-C3A7-4C2D-89B9-B46CC7B33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DBA081-8A02-4033-8C6F-9F43E3FFE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0D2DA5-C18B-4ECB-AB50-CE3E7F4E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FFFEBE-19BB-4CC9-B5CF-F87C02780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154021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2026-10-01T22:27:00.9270000Z</dcterms:created>
  <dcterms:modified xsi:type="dcterms:W3CDTF">2026-10-01T22:27:00.9270000Z</dcterms:modified>
</coreProperties>
</file>