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6c3219e5904b27" /><Relationship Type="http://schemas.openxmlformats.org/officeDocument/2006/relationships/extended-properties" Target="/docProps/app.xml" Id="R567e91f93bb44db5" /><Relationship Type="http://schemas.openxmlformats.org/officeDocument/2006/relationships/officeDocument" Target="/ppt/presentation.xml" Id="R18c3aa68f6644d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3b1855344240b0"/>
  </p:sldMasterIdLst>
  <p:notesMasterIdLst>
    <p:notesMasterId xmlns:r="http://schemas.openxmlformats.org/officeDocument/2006/relationships" r:id="R29e4f8a42eb24174"/>
  </p:notesMasterIdLst>
  <p:sldIdLst>
    <p:sldId xmlns:r="http://schemas.openxmlformats.org/officeDocument/2006/relationships" id="256" r:id="Re0102cd10420418e"/>
    <p:sldId xmlns:r="http://schemas.openxmlformats.org/officeDocument/2006/relationships" id="257" r:id="Redcd3d0cc9b6467b"/>
    <p:sldId xmlns:r="http://schemas.openxmlformats.org/officeDocument/2006/relationships" id="258" r:id="R32a852bd30e645ca"/>
    <p:sldId xmlns:r="http://schemas.openxmlformats.org/officeDocument/2006/relationships" id="259" r:id="R923eaedfceac4880"/>
    <p:sldId xmlns:r="http://schemas.openxmlformats.org/officeDocument/2006/relationships" id="260" r:id="R88607b54396e4121"/>
    <p:sldId xmlns:r="http://schemas.openxmlformats.org/officeDocument/2006/relationships" id="261" r:id="R28923f79b16f4730"/>
    <p:sldId xmlns:r="http://schemas.openxmlformats.org/officeDocument/2006/relationships" id="262" r:id="Rdf846518b5924775"/>
    <p:sldId xmlns:r="http://schemas.openxmlformats.org/officeDocument/2006/relationships" id="263" r:id="Ra6a1cf6960b2441a"/>
    <p:sldId xmlns:r="http://schemas.openxmlformats.org/officeDocument/2006/relationships" id="264" r:id="R02d083b5e91d45d5"/>
    <p:sldId xmlns:r="http://schemas.openxmlformats.org/officeDocument/2006/relationships" id="265" r:id="R64953b986b384321"/>
    <p:sldId xmlns:r="http://schemas.openxmlformats.org/officeDocument/2006/relationships" id="266" r:id="Rdfbdf614b9274c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c59fe51a7b435f" /><Relationship Type="http://schemas.openxmlformats.org/officeDocument/2006/relationships/slideMaster" Target="/ppt/slideMasters/slideMaster1.xml" Id="R7b3b1855344240b0" /><Relationship Type="http://schemas.openxmlformats.org/officeDocument/2006/relationships/notesMaster" Target="/ppt/notesMasters/notesMaster1.xml" Id="R29e4f8a42eb24174" /><Relationship Type="http://schemas.openxmlformats.org/officeDocument/2006/relationships/presProps" Target="/ppt/presProps.xml" Id="R7b676413d9eb4e53" /><Relationship Type="http://schemas.openxmlformats.org/officeDocument/2006/relationships/tableStyles" Target="/ppt/tableStyles.xml" Id="R78b38e4df914496b" /><Relationship Type="http://schemas.openxmlformats.org/officeDocument/2006/relationships/slide" Target="/ppt/slides/slide1.xml" Id="Re0102cd10420418e" /><Relationship Type="http://schemas.openxmlformats.org/officeDocument/2006/relationships/slide" Target="/ppt/slides/slide2.xml" Id="Redcd3d0cc9b6467b" /><Relationship Type="http://schemas.openxmlformats.org/officeDocument/2006/relationships/slide" Target="/ppt/slides/slide3.xml" Id="R32a852bd30e645ca" /><Relationship Type="http://schemas.openxmlformats.org/officeDocument/2006/relationships/slide" Target="/ppt/slides/slide4.xml" Id="R923eaedfceac4880" /><Relationship Type="http://schemas.openxmlformats.org/officeDocument/2006/relationships/slide" Target="/ppt/slides/slide5.xml" Id="R88607b54396e4121" /><Relationship Type="http://schemas.openxmlformats.org/officeDocument/2006/relationships/slide" Target="/ppt/slides/slide6.xml" Id="R28923f79b16f4730" /><Relationship Type="http://schemas.openxmlformats.org/officeDocument/2006/relationships/slide" Target="/ppt/slides/slide7.xml" Id="Rdf846518b5924775" /><Relationship Type="http://schemas.openxmlformats.org/officeDocument/2006/relationships/slide" Target="/ppt/slides/slide8.xml" Id="Ra6a1cf6960b2441a" /><Relationship Type="http://schemas.openxmlformats.org/officeDocument/2006/relationships/slide" Target="/ppt/slides/slide9.xml" Id="R02d083b5e91d45d5" /><Relationship Type="http://schemas.openxmlformats.org/officeDocument/2006/relationships/slide" Target="/ppt/slides/slide10.xml" Id="R64953b986b384321" /><Relationship Type="http://schemas.openxmlformats.org/officeDocument/2006/relationships/slide" Target="/ppt/slides/slide11.xml" Id="Rdfbdf614b9274c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ecfb08cc3e4f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2830c718a941ee" /><Relationship Type="http://schemas.openxmlformats.org/officeDocument/2006/relationships/notesMaster" Target="/ppt/notesMasters/notesMaster1.xml" Id="Rb62e0c18b74e4f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13e0f3b03d489b" /><Relationship Type="http://schemas.openxmlformats.org/officeDocument/2006/relationships/notesMaster" Target="/ppt/notesMasters/notesMaster1.xml" Id="Rb5ada8b91bf945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ec242eee144460" /><Relationship Type="http://schemas.openxmlformats.org/officeDocument/2006/relationships/notesMaster" Target="/ppt/notesMasters/notesMaster1.xml" Id="R5ef7838f7df84d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36c75a19bd4267" /><Relationship Type="http://schemas.openxmlformats.org/officeDocument/2006/relationships/notesMaster" Target="/ppt/notesMasters/notesMaster1.xml" Id="R7b02b69a1ac948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fe45686b6d45f6" /><Relationship Type="http://schemas.openxmlformats.org/officeDocument/2006/relationships/notesMaster" Target="/ppt/notesMasters/notesMaster1.xml" Id="R9692fdb06a864b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fffa2840734fbe" /><Relationship Type="http://schemas.openxmlformats.org/officeDocument/2006/relationships/notesMaster" Target="/ppt/notesMasters/notesMaster1.xml" Id="R8c4e15f56d3243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4240808cb64fbb" /><Relationship Type="http://schemas.openxmlformats.org/officeDocument/2006/relationships/notesMaster" Target="/ppt/notesMasters/notesMaster1.xml" Id="R30dd6f273a334a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3ef53e3b8c429c" /><Relationship Type="http://schemas.openxmlformats.org/officeDocument/2006/relationships/notesMaster" Target="/ppt/notesMasters/notesMaster1.xml" Id="R261c7a37c61940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dcd09e750040b9" /><Relationship Type="http://schemas.openxmlformats.org/officeDocument/2006/relationships/notesMaster" Target="/ppt/notesMasters/notesMaster1.xml" Id="Rad4b84f825954e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593e90b8a945f7" /><Relationship Type="http://schemas.openxmlformats.org/officeDocument/2006/relationships/notesMaster" Target="/ppt/notesMasters/notesMaster1.xml" Id="R762a9b2b535242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325dcb507c4c87" /><Relationship Type="http://schemas.openxmlformats.org/officeDocument/2006/relationships/notesMaster" Target="/ppt/notesMasters/notesMaster1.xml" Id="R22078a7ff1af41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db2aebf4324d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c345b380364581" /><Relationship Type="http://schemas.openxmlformats.org/officeDocument/2006/relationships/slideLayout" Target="/ppt/slideLayouts/slideLayout1.xml" Id="R1ce08b988d0046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e08b988d0046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b2805681b42c4" /><Relationship Type="http://schemas.openxmlformats.org/officeDocument/2006/relationships/image" Target="/ppt/media/image.png" Id="R881803a461b442f2" /><Relationship Type="http://schemas.openxmlformats.org/officeDocument/2006/relationships/notesSlide" Target="/ppt/notesSlides/notesSlide1.xml" Id="Rb445aaa14bb148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0a0fc3e924d3c" /><Relationship Type="http://schemas.openxmlformats.org/officeDocument/2006/relationships/notesSlide" Target="/ppt/notesSlides/notesSlide2.xml" Id="Re78056dc61794e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d1e9c70924fd4" /><Relationship Type="http://schemas.openxmlformats.org/officeDocument/2006/relationships/notesSlide" Target="/ppt/notesSlides/notesSlide3.xml" Id="R996c2009efd849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e32e883c347e3" /><Relationship Type="http://schemas.openxmlformats.org/officeDocument/2006/relationships/notesSlide" Target="/ppt/notesSlides/notesSlide4.xml" Id="R839d2a50c3ff49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e3e8dcd634b9c" /><Relationship Type="http://schemas.openxmlformats.org/officeDocument/2006/relationships/notesSlide" Target="/ppt/notesSlides/notesSlide5.xml" Id="R4fe5e8a7a0dc41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c6096cb4a4740" /><Relationship Type="http://schemas.openxmlformats.org/officeDocument/2006/relationships/notesSlide" Target="/ppt/notesSlides/notesSlide6.xml" Id="Ra68faf27a65c4a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49ea533d94a24" /><Relationship Type="http://schemas.openxmlformats.org/officeDocument/2006/relationships/notesSlide" Target="/ppt/notesSlides/notesSlide7.xml" Id="R419b5f26d54f40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bd563c4de4e1f" /><Relationship Type="http://schemas.openxmlformats.org/officeDocument/2006/relationships/notesSlide" Target="/ppt/notesSlides/notesSlide8.xml" Id="R3c68dfbddabc49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2ba9e49ad49ff" /><Relationship Type="http://schemas.openxmlformats.org/officeDocument/2006/relationships/notesSlide" Target="/ppt/notesSlides/notesSlide9.xml" Id="R38b78e0810624e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a80a6173324751" /><Relationship Type="http://schemas.openxmlformats.org/officeDocument/2006/relationships/notesSlide" Target="/ppt/notesSlides/notesSlide10.xml" Id="R8f6904a5bae14e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496956b3041a1" /><Relationship Type="http://schemas.openxmlformats.org/officeDocument/2006/relationships/notesSlide" Target="/ppt/notesSlides/notesSlide11.xml" Id="R3d8025ecde3648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53CC16-CDB7-4CD9-9C24-CC8BF44A5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6EF26-3CBD-4A7D-881F-F966D299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DDBA3-91C6-45D6-9D75-8EB9E982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3d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3C5F1-CFC5-43C6-9A29-182782BA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pitches a smart desk lamp in a sleek 3D product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40CDAB-E995-47F8-8FAF-01B6D218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7B6C9-8EA2-4D6D-A7EB-972BE5EF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A03D5-267E-4D5F-9B95-5346052B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B249F-30C2-475A-BF78-C7D92371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803a461b442f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183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54E1CB-E28A-4F3C-A218-36052F17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8256D-1FEE-4A5B-B04D-D026DFF0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07F9A-F164-4DB5-AF2F-71925B00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0B125-782C-4756-854B-BAB89C1E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EED4E-8AA7-493A-A89C-9A66E460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3d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88B049-4B2C-42AB-B5A8-45E357D6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C76142-A565-4790-89C0-8912277C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4E577-398D-49A5-A169-06904A9F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BBB19-C04A-4933-BAB5-DFEC8A5E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D61BF1-AD40-4D30-9DF9-F8271E32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A24599-1DF0-4D9C-9A28-E1D56ECD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36827-6CE5-457F-A9C1-32CD33D3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7563C-E85E-4C4F-8921-94C77CD0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C83CA8-1455-4B7C-8105-FE3849FC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DD0CF-CD62-461F-88A3-9E4E0DD0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60127-AC99-4FC5-B8AF-D07E46F0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271AA6-C7F6-4E1F-9B55-21627819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7626C4-C668-4AF8-AF60-D5176BE1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B3F484-78DE-467A-AE67-C396D8B9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998835-2D5A-47C2-B9C3-E9221B62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6C5ED2-B697-449C-8E74-AD6F08D9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real use</a:t>
            </a:r>
          </a:p>
        </p:txBody>
      </p:sp>
    </p:spTree>
    <p:extLst>
      <p:ext uri="{BB962C8B-B14F-4D97-AF65-F5344CB8AC3E}">
        <p14:creationId xmlns:p14="http://schemas.microsoft.com/office/powerpoint/2010/main" val="5959825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44AE9-7114-48F3-A3E0-B3841EBB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C696E9-6208-4B07-8AFF-C09939C3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E35C8-0917-47FB-BC4E-A436D8A13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34538-CB2F-4ACE-BDB3-611E3035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002EA-752F-4F17-AD4A-05CA71C9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a clean, modern launch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4FE177-71BD-4647-8D44-C5E87F7C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9539F2-AFA3-4CD7-BCEC-38D658DE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132040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6DECD3-2BE6-445C-942C-4A8FFEDD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F945FC-8F6D-4325-9AA2-F144897F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6AC1CB-1978-40A4-85D2-BB3B6A04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9AA200-FD36-46C0-B192-5DE415F6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AA3FEB-1E31-4199-969B-861EB14E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3d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B2969-ED05-4639-BECC-F17B96CA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C9E09-5835-4E0C-AB39-1847DBD2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101ECF-0396-479C-924C-5A6F4218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19CF77-21F3-49F2-9405-792867D0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3d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85CDF7-08EA-4D44-B1D8-711278ED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528A5F-1C85-4877-94A2-EF5EA984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33A4D-4310-4276-BBF6-6F146E1F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4F9964-BB4A-4A86-B465-FD5F4705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AEC0A-414E-421C-B7ED-FE08E97A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a clean, modern launc…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409BC7-F600-4997-A5EF-B77990D8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6DBDE-A3E0-4CDE-AF63-E9BF8D80B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93D10-6141-4AF7-8AB3-684A527F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A37E09-CCB7-4681-82F0-7C5279FC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040658-2F0E-4B08-AC43-E97ABBF4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3E2B23-9C98-4576-B473-4AB1EEA7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77787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5C13BC-5FCA-4EA8-AD2F-63A72D20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2EBDE-C008-480E-9364-51B9C2FF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7782E-CDB2-4838-91F5-177ED852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4FDE7-E4FB-4F98-BA79-31DC0C384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819C5-CFBC-4AAF-B45A-641346CD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0B501-E1EC-400B-B62A-2F452886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B3EA2-1B29-449C-984A-D0CE7970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1F2CD3-8A10-48CF-8354-500412F9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1E216-2C30-4604-802B-FD4389E5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7B35E-E6E3-4138-9061-9AAA062F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55629-AA68-4FB0-836A-1DB6EB26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1156B-23FA-4973-9B6A-3798E45B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739C23-D2F7-487C-A67A-EAF7B8BF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CB0B84-1C23-4C76-B86D-904B4E5B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072447-9260-4E56-A8ED-243C62D9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619CC-EE7F-4C20-A7C5-7F6B98B3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94B66D-3DD1-41E6-B87A-8B0DD59E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82F7E-8BBC-4AB9-B786-90F54B03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814F53-D711-4AF0-A659-60F82127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949AB-18BE-49CA-BFB8-BD280B13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B7E32-CF0D-4B73-924C-2D46FF62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real use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EB788A-5D9F-4217-BF49-F53187A6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D7F62D-FF8D-4F42-8BBE-1EAE61103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0F247D-006B-403E-898D-5937139B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88B21E-2732-4731-BBD4-93206D92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994047-6867-4500-8421-008B1DC8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43898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6E9869-5E33-4438-8EB9-6ADA58D3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0A53C-D482-4012-9742-7242E527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C31EC-2429-432E-B475-B0D5166A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31BB1-0FF3-453C-94A4-CF760B38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E93D3-5A28-4196-9F5B-43D8570F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3d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25137-A215-4261-B5FA-CC1BBB3E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32E50-2F2B-4A63-9877-D9C222EC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B99E6F-798F-4C78-B613-B2BE079B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7833F-AD93-4C75-8CEA-06AEF35F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flat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B591D-B688-4ABC-BE98-93BE2F79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1B397-D050-4FC5-8690-53B79C57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features are buried in 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E5AD8A-46E1-4A55-9F22-94AA87D1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37CC98-BE57-4223-85CB-AB14FC46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pitch lacks a strong visual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46017-B661-496D-9CBD-DFF6D28F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D28D93-A23F-46E4-9805-DAA61AAF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C5939C-46A0-4098-9233-D8A539C6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A922B5-1706-47C6-B77B-0A468EE1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clear and engaging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6942C6-6EC7-4B14-AAAE-B0711DEF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A49E7D-7427-4226-B8CE-FDF391B6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features stand out at a glance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0465D8-2AF8-452E-A964-34F952FB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4DDE6F-52FB-4E64-84F6-CE36CBE4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more polished</a:t>
            </a:r>
          </a:p>
        </p:txBody>
      </p:sp>
    </p:spTree>
    <p:extLst>
      <p:ext uri="{BB962C8B-B14F-4D97-AF65-F5344CB8AC3E}">
        <p14:creationId xmlns:p14="http://schemas.microsoft.com/office/powerpoint/2010/main" val="16648993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8369B-950E-4080-B86F-14CAAB0B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92DE6-B597-4B6E-BD98-10E8B9D7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EE5AD-6597-4982-A82D-EB515D66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A417E-C7D6-4B9A-A450-D81CCD78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BEB45-4EC1-492E-9E0A-7C6CE63F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E56B0-C9A7-4D11-A0B4-8427FFBE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EB635-8CE0-49C6-BFD7-8B6F30D7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BF4C1A-F812-4A0E-9DD1-50A8271A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87D69-820B-4CDC-AD68-B7E25E09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839242-2779-459B-8F47-369270D8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present a new product concept.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DBD5D-CE6E-49ED-BF06-35F463A7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C46173-D520-4E71-B105-3858DCA7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3B57B-777D-4DD8-8093-1BB7C182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E4E6CD-F9F1-4A62-ABFA-90FB0B9E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0DBDC3-CD1F-4969-B1DD-B2FCE5E32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deck to explain value in client meetings.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F96678-D2D8-4A60-A257-B24AFD98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A714C-3402-46C9-9365-CE0C3AAC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3DEC7C-6FA3-499B-BEA5-84D76EFA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B2E9F1-6EFF-4AAB-9B7D-01F0957C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68C969-FA2D-4F2A-91D2-8184FBBD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visual format for showcasing product direction.</a:t>
            </a:r>
          </a:p>
        </p:txBody>
      </p:sp>
    </p:spTree>
    <p:extLst>
      <p:ext uri="{BB962C8B-B14F-4D97-AF65-F5344CB8AC3E}">
        <p14:creationId xmlns:p14="http://schemas.microsoft.com/office/powerpoint/2010/main" val="12864948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899E41-36F2-4D1B-BD22-F0180955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D1A219-0F65-4C65-998D-095AB7AA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B90F05-4B87-414B-B300-B950113F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EF42A-10F0-4A0D-8A5C-3B5874E0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02F53-F7AE-405C-9F40-024476C5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C78F4-D18D-4002-BD95-0BBC5ECB6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985C2-CABA-4BF1-8050-825FF822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36FDB-6D41-4CA3-9882-A5DDDFC7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BE6242-447F-4B71-8B70-2C812D40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F03CE-FBEF-4FD2-8125-B71DA881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A30364-652F-4DDA-9C9F-2A308B12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9A551-9933-4FE0-8A7C-5E5C1267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987613-AFBE-494C-9808-54136BE9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7BF39-CF5F-4E1C-8754-3E2D6BE7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AB4EEE-6A54-4D0D-BB1D-0F6AD26A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79EC1A-4D86-4EB1-A188-2A1B88B7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05F7B1-2A1C-4B20-BE58-1DE0B351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92CBD-051C-454E-98E9-F491F62C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6B6FA9-1647-4A68-8093-1C714590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BDC625-A549-4402-BAD5-226331FC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2A0B38-110F-4E2F-9536-330511D3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728025-4CB6-4CA1-BC72-D24E96D9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34B5F6-7FF7-4AFC-8089-29DB0B09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1638FA-0EE4-44F5-BA7E-84A77B1A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69F2CA-D6AC-4598-B6C0-145716AE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FD000B-E637-4A78-8C87-7E79A09E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D7D038-12F3-45A5-AA60-6598C030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7BEA0C-EC35-43B0-ADB8-98F2CD3C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323B776-DB4C-4376-B884-D7B480BB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real use</a:t>
            </a:r>
          </a:p>
        </p:txBody>
      </p:sp>
    </p:spTree>
    <p:extLst>
      <p:ext uri="{BB962C8B-B14F-4D97-AF65-F5344CB8AC3E}">
        <p14:creationId xmlns:p14="http://schemas.microsoft.com/office/powerpoint/2010/main" val="1457618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8522BF-216A-4FE7-BBAB-2D89BED4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267AF-6040-464C-A11B-4061DE31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12B7DC-0BBA-4A69-BF9E-3CFACBA0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FF8F7-A9CA-4749-9737-020A5EE5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2EACA5-CB9E-4CCC-9999-B0AB2022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3d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78975-7DB0-445A-AEFC-A71E5143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56321-8B36-4806-B23D-6522A5BE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9032D-C0A8-498E-A2D1-3967A1BE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NovaLamp turn a simple launch into a memorable product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42285B-0C31-4021-855E-20D5A40A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4CC71-8374-4A73-B3F4-C38A3B37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32595-F078-4AC1-8E35-9466F50A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94FD9-1C0F-46E8-9A47-F8148F31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241C3-7712-400B-9349-D9E55F2E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49F1B-90BE-470B-BF58-36209695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3692EF-8FA7-4808-8DE6-9DBC1FAC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854C3-3D39-4B3A-BFE9-39A2A755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F20CC-8FF1-4E7B-807F-372445E5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454AF-2BE6-40B7-BB72-2DDE30B2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</p:spTree>
    <p:extLst>
      <p:ext uri="{BB962C8B-B14F-4D97-AF65-F5344CB8AC3E}">
        <p14:creationId xmlns:p14="http://schemas.microsoft.com/office/powerpoint/2010/main" val="15858294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C1098E-2DC7-4FD7-813E-7885A12E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67825-E915-40CE-9D37-5A62C451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77A248-F0CB-40AA-BA1E-70DE762E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E38CE-83A1-40C9-B23D-4D5026A2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E7C45-A4EF-4B8A-9184-7329B742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3d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78775-FD91-4620-B5A1-63D3CA8F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2C8D0-5CA1-4AB2-8B8B-FF3AA129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FBA27-B6E2-4557-BB25-37F73307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6D958-9E05-4708-A7CD-9EC4EE00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282C5-4797-4A78-9F72-D6DC89B4D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620E9-AAAD-4A88-AE16-0E0CF66D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16BC0-B26C-4860-93BC-D90638E1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807876-3E87-4CFA-99EF-33E2CE41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7EA6F9-B51F-4A03-9E69-09B58120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product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7BB8B-0037-4523-9FC0-A16FD603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6EFCB2-6A2F-4555-8A13-E762FD2E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E51CB-1858-4DD2-9DE9-16BCB4F5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C6A7C-5DC3-4FC9-B72A-50E745B8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7AA040-80A8-43DD-8A21-41C95699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36FE8A-B285-4F47-89C4-71DE66F0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1E56C-705A-4F40-B57B-DD2CB6AF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771270-5256-402B-966E-3FD2A1D7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3D76DE-AC3E-4D97-BA21-6BE8FA69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D8E764-FC8A-4E01-B542-7B73D4A9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A337B1-0121-4F77-B88C-D817C4A2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632995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D1B59-0B82-420B-960E-33070158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984EE-EF85-446D-98E0-1C5F9EF2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9311B3-02C6-4D2B-B240-115CD1F7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pitch feel alive and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FCFF1-C07A-4CB4-8AE5-0DFBD320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F350F-B24D-45D5-A8F4-8DB7F50B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BEEE6-6DB2-46D5-B4A5-A54DD53D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9F996-0894-43B3-921B-41721D3C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43786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2026-10-01T08:47:00.4960000Z</dcterms:created>
  <dcterms:modified xsi:type="dcterms:W3CDTF">2026-10-01T08:47:00.4960000Z</dcterms:modified>
</coreProperties>
</file>