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409ac8cfb7841ff" /><Relationship Type="http://schemas.openxmlformats.org/officeDocument/2006/relationships/extended-properties" Target="/docProps/app.xml" Id="R288b25600a5340e3" /><Relationship Type="http://schemas.openxmlformats.org/officeDocument/2006/relationships/officeDocument" Target="/ppt/presentation.xml" Id="R3c725cbcbfa8481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fcded913e524d79"/>
  </p:sldMasterIdLst>
  <p:notesMasterIdLst>
    <p:notesMasterId xmlns:r="http://schemas.openxmlformats.org/officeDocument/2006/relationships" r:id="R72e8b1c7411b4d9f"/>
  </p:notesMasterIdLst>
  <p:sldIdLst>
    <p:sldId xmlns:r="http://schemas.openxmlformats.org/officeDocument/2006/relationships" id="256" r:id="R13e9babdb24f47f7"/>
    <p:sldId xmlns:r="http://schemas.openxmlformats.org/officeDocument/2006/relationships" id="257" r:id="Ra81a905157a74ac7"/>
    <p:sldId xmlns:r="http://schemas.openxmlformats.org/officeDocument/2006/relationships" id="258" r:id="R2e5cb48c82b54fb6"/>
    <p:sldId xmlns:r="http://schemas.openxmlformats.org/officeDocument/2006/relationships" id="259" r:id="R7a8efd57f5924675"/>
    <p:sldId xmlns:r="http://schemas.openxmlformats.org/officeDocument/2006/relationships" id="260" r:id="Re7b19e2d80974e9b"/>
    <p:sldId xmlns:r="http://schemas.openxmlformats.org/officeDocument/2006/relationships" id="261" r:id="Rb6a6c4ffa10448eb"/>
    <p:sldId xmlns:r="http://schemas.openxmlformats.org/officeDocument/2006/relationships" id="262" r:id="R6e844192bb374c36"/>
    <p:sldId xmlns:r="http://schemas.openxmlformats.org/officeDocument/2006/relationships" id="263" r:id="R7f6bd68e5dc14048"/>
    <p:sldId xmlns:r="http://schemas.openxmlformats.org/officeDocument/2006/relationships" id="264" r:id="R88a3a05acdcf4651"/>
    <p:sldId xmlns:r="http://schemas.openxmlformats.org/officeDocument/2006/relationships" id="265" r:id="R29e0300ce2004461"/>
    <p:sldId xmlns:r="http://schemas.openxmlformats.org/officeDocument/2006/relationships" id="266" r:id="R95c08c74fd89469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30090942b42496c" /><Relationship Type="http://schemas.openxmlformats.org/officeDocument/2006/relationships/slideMaster" Target="/ppt/slideMasters/slideMaster1.xml" Id="R1fcded913e524d79" /><Relationship Type="http://schemas.openxmlformats.org/officeDocument/2006/relationships/notesMaster" Target="/ppt/notesMasters/notesMaster1.xml" Id="R72e8b1c7411b4d9f" /><Relationship Type="http://schemas.openxmlformats.org/officeDocument/2006/relationships/presProps" Target="/ppt/presProps.xml" Id="Re270175a40944b2f" /><Relationship Type="http://schemas.openxmlformats.org/officeDocument/2006/relationships/tableStyles" Target="/ppt/tableStyles.xml" Id="R0c987348d4504d09" /><Relationship Type="http://schemas.openxmlformats.org/officeDocument/2006/relationships/slide" Target="/ppt/slides/slide1.xml" Id="R13e9babdb24f47f7" /><Relationship Type="http://schemas.openxmlformats.org/officeDocument/2006/relationships/slide" Target="/ppt/slides/slide2.xml" Id="Ra81a905157a74ac7" /><Relationship Type="http://schemas.openxmlformats.org/officeDocument/2006/relationships/slide" Target="/ppt/slides/slide3.xml" Id="R2e5cb48c82b54fb6" /><Relationship Type="http://schemas.openxmlformats.org/officeDocument/2006/relationships/slide" Target="/ppt/slides/slide4.xml" Id="R7a8efd57f5924675" /><Relationship Type="http://schemas.openxmlformats.org/officeDocument/2006/relationships/slide" Target="/ppt/slides/slide5.xml" Id="Re7b19e2d80974e9b" /><Relationship Type="http://schemas.openxmlformats.org/officeDocument/2006/relationships/slide" Target="/ppt/slides/slide6.xml" Id="Rb6a6c4ffa10448eb" /><Relationship Type="http://schemas.openxmlformats.org/officeDocument/2006/relationships/slide" Target="/ppt/slides/slide7.xml" Id="R6e844192bb374c36" /><Relationship Type="http://schemas.openxmlformats.org/officeDocument/2006/relationships/slide" Target="/ppt/slides/slide8.xml" Id="R7f6bd68e5dc14048" /><Relationship Type="http://schemas.openxmlformats.org/officeDocument/2006/relationships/slide" Target="/ppt/slides/slide9.xml" Id="R88a3a05acdcf4651" /><Relationship Type="http://schemas.openxmlformats.org/officeDocument/2006/relationships/slide" Target="/ppt/slides/slide10.xml" Id="R29e0300ce2004461" /><Relationship Type="http://schemas.openxmlformats.org/officeDocument/2006/relationships/slide" Target="/ppt/slides/slide11.xml" Id="R95c08c74fd89469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0bca399c7d74ae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3151ca9dcfc40ef" /><Relationship Type="http://schemas.openxmlformats.org/officeDocument/2006/relationships/notesMaster" Target="/ppt/notesMasters/notesMaster1.xml" Id="R22be155dd0ec497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aed7443728a4d64" /><Relationship Type="http://schemas.openxmlformats.org/officeDocument/2006/relationships/notesMaster" Target="/ppt/notesMasters/notesMaster1.xml" Id="R4a262630bdaf402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90fec4400a640ff" /><Relationship Type="http://schemas.openxmlformats.org/officeDocument/2006/relationships/notesMaster" Target="/ppt/notesMasters/notesMaster1.xml" Id="R1f034538f5d1416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10d0e187dd643f2" /><Relationship Type="http://schemas.openxmlformats.org/officeDocument/2006/relationships/notesMaster" Target="/ppt/notesMasters/notesMaster1.xml" Id="Re75720e26fde4e5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3ecba5b22f14408" /><Relationship Type="http://schemas.openxmlformats.org/officeDocument/2006/relationships/notesMaster" Target="/ppt/notesMasters/notesMaster1.xml" Id="R765c36036bca415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1c84b17846d4881" /><Relationship Type="http://schemas.openxmlformats.org/officeDocument/2006/relationships/notesMaster" Target="/ppt/notesMasters/notesMaster1.xml" Id="R349ae4c20cd140b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f70114e554a43ca" /><Relationship Type="http://schemas.openxmlformats.org/officeDocument/2006/relationships/notesMaster" Target="/ppt/notesMasters/notesMaster1.xml" Id="R0e9337046953433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512307c55444ca8" /><Relationship Type="http://schemas.openxmlformats.org/officeDocument/2006/relationships/notesMaster" Target="/ppt/notesMasters/notesMaster1.xml" Id="R1dbcce8b5faf46c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98e8d5abc0b4ebb" /><Relationship Type="http://schemas.openxmlformats.org/officeDocument/2006/relationships/notesMaster" Target="/ppt/notesMasters/notesMaster1.xml" Id="R7ed065320d764f6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906c66fa9184bbb" /><Relationship Type="http://schemas.openxmlformats.org/officeDocument/2006/relationships/notesMaster" Target="/ppt/notesMasters/notesMaster1.xml" Id="Rd2d7dfc135154a3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b7cc294bf45423d" /><Relationship Type="http://schemas.openxmlformats.org/officeDocument/2006/relationships/notesMaster" Target="/ppt/notesMasters/notesMaster1.xml" Id="R8e548233dbd647d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06b6b2519a6469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5a700d716d5468f" /><Relationship Type="http://schemas.openxmlformats.org/officeDocument/2006/relationships/slideLayout" Target="/ppt/slideLayouts/slideLayout1.xml" Id="Re7fdac1c34ab44e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7fdac1c34ab44e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75b6468532f4b02" /><Relationship Type="http://schemas.openxmlformats.org/officeDocument/2006/relationships/image" Target="/ppt/media/image.png" Id="R83b3c325ed6e4262" /><Relationship Type="http://schemas.openxmlformats.org/officeDocument/2006/relationships/notesSlide" Target="/ppt/notesSlides/notesSlide1.xml" Id="R62e1feed7d7f473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f1db269740f401e" /><Relationship Type="http://schemas.openxmlformats.org/officeDocument/2006/relationships/notesSlide" Target="/ppt/notesSlides/notesSlide2.xml" Id="Rf6da0c13370c4d7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6ae9b607b61479a" /><Relationship Type="http://schemas.openxmlformats.org/officeDocument/2006/relationships/notesSlide" Target="/ppt/notesSlides/notesSlide3.xml" Id="Ra79d7467418041c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047bdf73b1b4776" /><Relationship Type="http://schemas.openxmlformats.org/officeDocument/2006/relationships/notesSlide" Target="/ppt/notesSlides/notesSlide4.xml" Id="R701694be2fcc468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4afbc655d647e4" /><Relationship Type="http://schemas.openxmlformats.org/officeDocument/2006/relationships/notesSlide" Target="/ppt/notesSlides/notesSlide5.xml" Id="R42ee88589ac84c7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6c258d5ab6b4e1e" /><Relationship Type="http://schemas.openxmlformats.org/officeDocument/2006/relationships/notesSlide" Target="/ppt/notesSlides/notesSlide6.xml" Id="R8f799395398a41b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95f876c3094e64" /><Relationship Type="http://schemas.openxmlformats.org/officeDocument/2006/relationships/notesSlide" Target="/ppt/notesSlides/notesSlide7.xml" Id="Rb6bd048ecdf34b5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ac1f9c12cf4973" /><Relationship Type="http://schemas.openxmlformats.org/officeDocument/2006/relationships/notesSlide" Target="/ppt/notesSlides/notesSlide8.xml" Id="Rdcc12ccb59c9429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60b49817dc74422" /><Relationship Type="http://schemas.openxmlformats.org/officeDocument/2006/relationships/notesSlide" Target="/ppt/notesSlides/notesSlide9.xml" Id="Ra119e4bf0acc451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e27ca1fb94a4c49" /><Relationship Type="http://schemas.openxmlformats.org/officeDocument/2006/relationships/notesSlide" Target="/ppt/notesSlides/notesSlide10.xml" Id="R8fac36ad0c6d477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4337e7df2ee4fb5" /><Relationship Type="http://schemas.openxmlformats.org/officeDocument/2006/relationships/notesSlide" Target="/ppt/notesSlides/notesSlide11.xml" Id="Rb444785fa23c4af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3E9D4C1-2DA7-4D3B-91DE-813B680EB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73AC08D-EDAA-4CFD-9D65-3C33556EB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B85EAC0-E6B5-4994-BC72-7C08ECC69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 Minute Presentation On Social Media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FBE447-5007-4CFA-86F8-3823AB820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boutique bakery turns weekly reels into a simple plan for more local orders.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226CFF9-52D7-4162-BEA6-DA968FA34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8C37046-FF5C-46D2-A84C-488C063C9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9A1E895-78C0-4F10-BC89-8849A0AAB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D2F411D-AB9E-4A60-859D-5CA95CD0B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3b3c325ed6e4262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90646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251C9A1-8448-4279-9DF4-597F2F703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5587EF-1F3E-4097-BB0A-4A90FE7C6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64F983B-49DE-48CC-9DE0-DD68360CB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E47383-C8C8-4842-94E1-F96E2396E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5B2C48-05C9-4F8B-9940-55205BD92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5 minute presentation on social media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E10C8F-FE68-4639-983F-8C14756BF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2529967-0BEE-455B-8AD6-47DE0F90E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EE14B3-E9FD-471C-AB3F-22C4C964F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Local Story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6F0B4F1-9044-4CB7-8EC7-250CC3A33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Audit last week's posts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EE2C716-35C5-4101-AF37-E10269596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41E8A28-CDDA-498B-BD15-43F4E51BA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D448E5C-000A-4561-882B-59E1C8245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Content Plan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47579BF-6CF8-48B5-96AF-C3BEEDD63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Pick one bakery story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B02B8F0-F743-4F57-A7D9-15B2B9F16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AB9027F-57F7-4B5F-8471-0E102C0E8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4B9E3EB-732C-4DA2-A70D-07B22BF96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Posting Rhythm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D28068C-62F2-4A01-81F1-6C5CA23BE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Draft three short clips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FE18F47-3979-4570-B506-91B5CD932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40E7D7C-C025-49B9-9EAA-3C31B89A8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AB849E3-717A-444E-85B5-F4BEAB65E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Results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2FAA77D-3106-49B1-8626-367F98AA8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Schedule around peaks</a:t>
            </a:r>
          </a:p>
        </p:txBody>
      </p:sp>
    </p:spTree>
    <p:extLst>
      <p:ext uri="{BB962C8B-B14F-4D97-AF65-F5344CB8AC3E}">
        <p14:creationId xmlns:p14="http://schemas.microsoft.com/office/powerpoint/2010/main" val="166087456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88069C5-86D0-42CB-87C5-C2BDA4391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B9FADB-31E7-43A7-8A60-62F129F1B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91A9EF8-6A66-4E80-B266-D10E78625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4741EB-CDF7-43AD-AF76-048C47DA7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9EDBEFE-3EE7-4E2A-A335-93F20D8CD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short posts into steady neighborhood interest.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DE4748B-6B56-4C7D-A0C6-A6075DAD4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5FEC7B0-DE56-4DE6-A366-911DB7B9F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35548187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22EEA75-BF53-48E0-89C5-E087A3F16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9CB1A4-1F71-4258-8B17-BC66F4DF2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FC11395-6439-41C4-9625-E5F008A5D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5C6BD4-E2A6-4AAF-9438-1022B5A12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F655D0-7BC1-4F0A-A231-919461948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5 minute presentation on social media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59465C-791C-47E0-9DBC-C20C0BB76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34512C2-D425-47D6-BCD6-CB4A7C32F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F976210-3A9D-464D-BCA4-91F505469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F7E01DE-BA00-4FAB-96CA-BB933CE12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5 minute presentation on social media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1AE0EB7-FC95-46A7-9966-D8A7B6CAB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E8FE12F-528F-4568-91CB-6B7BDDA5C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816233A-80C6-406F-BC11-696D0C97F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4251DB4-BF22-453C-9E7D-190D93BF8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DFDBDAA-D9A0-4202-80A9-B41F7618F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short posts into steady neighborhood…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E7BC7CD-3D3C-49E0-9584-42430C435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19B8B9D-51CB-42F7-BF56-CF57ED513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074345B-02B2-461E-BAE8-BF39EEA7A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D86076D-D7A0-4292-AF35-9EBEC993B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D7F2C4F-642F-45B7-8EC6-BB4C23E11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Social Media: Review comments and saves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660DCA8-4C67-4862-9759-36178F680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05033935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A9B265B-410D-495C-9EC7-15CBB0D2F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AB40853-ED7D-414F-9C31-D0A3C102F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3B5B3EB-A62E-418D-AF68-B636E6924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DFE27AE-81D6-4B3E-AB4A-DB3F37849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5A89E29-FFB0-4FEF-B708-F8CA575E1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Social Media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9624DC7-7BCA-4C17-98A6-20824226E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AE8AD1B-3156-41B2-BB6C-F782D08D1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0A45227-718E-45AC-A0A9-5373597DB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352D1EE-9CC3-4849-8252-424600655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Audit last week's posts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DC8C425-A50F-45DB-9896-7D1E494DA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3752A1D-9BD1-40E5-94FC-5F13A726D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0CAC764-89B1-4636-A283-AED95F3F2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8456971-69D3-4841-BFE8-2D67D719C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Pick one bakery story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D632BF5-E3D9-4069-BEDB-588EA3A92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B1018A0-63E7-4E98-8D17-C878DBC2C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09E8CD4-31EA-4AEC-90D0-EA962FEED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D54F1CB-9E33-40F5-A27B-67D597568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Draft three short clips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89D1433-4441-4F38-867C-BA5D7CC96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D26815D-95C1-49C4-9D0E-7163506C0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D7E2F3B-4511-4514-8F9B-566FA048F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04D1D54-E618-4676-9753-826E8E6F7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Schedule around peaks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5F1A0A4-651C-4065-B563-C22063AC2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F50CABB-58F3-4F90-A054-27BF63F0E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DADB195-0D4B-4A4D-9054-F1D0AB6DF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80B195B-E70E-4849-8F61-86E5680BC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comments and saves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18B4712-90A7-4E85-9A74-CE16CCE64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01731882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D95AF53-7CEC-4CB0-B347-9364113AF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B63D0A1-DC9D-481C-A590-B98ED3693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B418B06-FF81-4E02-8B65-AA7B0A172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39484CB-06D0-4762-A1E4-5D6CE000E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26493C6-E3FB-4588-B6BB-03F39E06C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5 minute presentation on social media: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025B0B-3AAC-478A-A2BD-13EB38DB6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59C0E3E-8C8D-4829-ABF2-C9BFDEC41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9CC1E1-6D90-4C25-B28B-38D7A7D45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F61546E-0A4F-408C-BF16-C0576D33B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Posts feel random and hard to repeat.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CF5B4A5-F705-4215-AA20-8FB69DA03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C8AA54E-A99B-4AF8-8E14-A6874A47A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team runs out of ideas midweek.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EA4DA4D-5DEE-42AE-BB89-C97BB0B0F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6CE96D4-4488-43E2-8D00-F7BA5335C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45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Online engagement doesn't lead to foot traffic.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1FA3A60-78EC-4128-909D-17C8D2E1B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DA6DAE4-9B3B-41D0-80C3-D2754F4DD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6C32F39-3B03-4B3A-BD1B-FBCB48F4F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80AC86A-1B54-4395-8021-4D8795B7E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40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post supports one clear shop message.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0305BAF-D69C-47BD-875A-C8C614B7A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29524E3-407A-47D5-A9F7-08816F7CE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follows an easy weekly routine.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7F61287-D941-4A01-B414-CA31A353F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3781435-BFD9-46E7-ABC2-431258469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06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Followers recognize the bakery's personality.</a:t>
            </a:r>
          </a:p>
        </p:txBody>
      </p:sp>
    </p:spTree>
    <p:extLst>
      <p:ext uri="{BB962C8B-B14F-4D97-AF65-F5344CB8AC3E}">
        <p14:creationId xmlns:p14="http://schemas.microsoft.com/office/powerpoint/2010/main" val="12437965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A8DF3BE-29BD-4A0F-B8BC-43199CD77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616890B-1182-4ABA-BB5B-FD24A626F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D46BE32-1E7C-40CB-9CB5-815722C0B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EAEA82C-ABD8-4F02-BBA4-A2503E1F1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09B186E-14DC-4ACF-B8D4-ED5FD7B30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D699876-7857-46A0-A805-93A9EB04F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03E01C3-3D21-484A-AC0A-C6238D75C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8719BE-6E78-4771-855A-20F63F84F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FD227B8-68BE-4293-A64A-B4BF88DED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31EF04B-5982-4164-8B23-C9B12FB85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Wants a clear, low-effort way to keep the shop visible online.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83EFD47-0F91-4E29-873F-6B388A911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630D4F9-0394-461E-8690-E74570F45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933EF6E-4CBD-4EF9-990A-B2AF46332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F48188D-A13A-4865-9EF3-F0F98FEBA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SOCIAL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5E6A357-424D-4685-ABEB-765191894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simple content ideas that fit a busy production schedule.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BED2DA5-57CD-40E1-A465-88411EB5C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6C41C33-C42B-4BF5-87D8-210A0C506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BB024E7-469E-47E1-9635-8F9E5C0A1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B0E48E0-72C4-4206-BA5C-7743BBCAA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STORE TEAM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9453D2F-81E3-4EB1-A8CF-FC78998D1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posting tasks that don't interrupt daily customer service.</a:t>
            </a:r>
          </a:p>
        </p:txBody>
      </p:sp>
    </p:spTree>
    <p:extLst>
      <p:ext uri="{BB962C8B-B14F-4D97-AF65-F5344CB8AC3E}">
        <p14:creationId xmlns:p14="http://schemas.microsoft.com/office/powerpoint/2010/main" val="142469833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1FB86FC-6127-4EDC-AF03-F830DBAA8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8094D9-8248-4831-81E2-C669DE327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E169D2C-68BC-4775-B211-4498F76D9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F19468-B29C-49AB-B0D3-513C0FD2C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E8504E3-75AC-42AF-8CF6-EFCB98B6F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C9C492-E8B1-4F68-966A-87D35CF7C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8E6C54D-B91F-4FFF-90C6-1CA9913D3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45A576F-169F-40A7-A8EF-0F84CC765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99E464E-47E1-4969-9662-1C9E95D53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8F2977B-CB5D-42A1-BDE7-5A46B528C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E61D63E-6735-4340-96D8-0B758CCE1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Audit last week's posts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9240702-5145-42D4-964D-8C22A4B0C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21FA3C6-AD49-40EB-9308-B5D550398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CF61DF1-8E50-44BB-9AC2-344335F62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7F4833E-CFC2-4EE1-B1D7-CD8AC04E7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5A9E9DC-42FE-4F19-B523-71092E89B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9117DF4-22B1-4C44-B7B7-A116EBC7E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Pick one bakery story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2324B83-B991-4FB0-AED4-148794584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AC80748-3E19-4504-8A2A-39E113AD4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70815EE-737C-4AF1-9FFA-3F08B698A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6255FE3-934C-44E4-B055-E41BB83AC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D091929-E971-4D45-8E1F-38D09BAC5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0850482-0851-4099-9271-9680E99F4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Draft three short clips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B05D27B-60DA-4054-88B1-0524F2628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C3B0C76-F661-4B7D-8CF9-D9665B6B3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2EB0402-58D5-4919-9C1C-C2E0ECFDC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C4B9E73-F94A-466A-926A-C255EA51B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78E9538-E87F-4349-B24F-99D5CF695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21A6AED-B676-466C-B640-55C1BD5C1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Schedule around peaks</a:t>
            </a:r>
          </a:p>
        </p:txBody>
      </p:sp>
    </p:spTree>
    <p:extLst>
      <p:ext uri="{BB962C8B-B14F-4D97-AF65-F5344CB8AC3E}">
        <p14:creationId xmlns:p14="http://schemas.microsoft.com/office/powerpoint/2010/main" val="166401494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4525F6B-4765-4A51-A9EB-76AA298EC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E6C794B-C176-4C92-8A75-ED9A24651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9D8D72F-FB64-4715-A881-3B938FBE8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EFB5A62-9EDB-47F7-8B28-3A3AA646E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4C4FC4-11C6-4A44-BCA0-5BF8F5B3F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863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5 minute presentation on social media: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D3350B3-5244-49AA-900D-122F6E7BD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4468C75-4B81-4D14-9226-4652C6ABE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26A1290-BBCB-4DC7-A719-9651931CC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612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neighborhood bakery keep its feed active without adding extra work?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25663DE-99AF-439F-86C0-04BB65C26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52ABFB9-B690-42A9-B066-756B28602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65D50B9-8BFB-4322-BBF5-E52B4A5BF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A9DDB18-8AF5-4375-8653-86E0EDDAC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Pick one bakery story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7D40149-900D-4ADF-85DA-EE9907681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47542F1-2D46-4F3C-AFC4-E3A662D32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DB11E13-E9C3-4ACF-85FD-ADDB179F3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Draft three short clips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B01DE35-FBF3-4E32-AE4F-F75003390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E4E3B10-681A-4D4D-8CE9-7479394D4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A893D89-A6A4-4EBA-8002-B3CE069A8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comments and saves</a:t>
            </a:r>
          </a:p>
        </p:txBody>
      </p:sp>
    </p:spTree>
    <p:extLst>
      <p:ext uri="{BB962C8B-B14F-4D97-AF65-F5344CB8AC3E}">
        <p14:creationId xmlns:p14="http://schemas.microsoft.com/office/powerpoint/2010/main" val="184146424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E0E8660-E86A-471C-8BCB-59A13D5D5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4C7B430-D934-4683-880E-217DDFAD5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C489AFF-D0EB-4B71-9749-F2B0ECFDC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A2EC53-7450-4F36-B232-8FD067DEE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11302E7-7CBE-47F4-BA12-B7F999CD2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5 minute presentation on social media: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9987F9F-516D-4538-A140-9E66367A8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FA429C2-C64B-49E5-90C1-143A83BE3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899E943-98EA-4A9F-9F94-AE142B8D0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705680B-06D0-428F-9568-FFF5E1EA2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Audit last week's posts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CACF231-A052-4907-BA27-02C671281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8A3E07A-6955-4663-AC17-D0204E68A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D62A2FD-27DB-41D4-AFA4-48EFEE76B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66D68A8-4C9B-4C2C-A215-C309C1B49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024EB59-C8D5-47A3-AA9F-995255CF7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Pick one bakery story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AF4A520-C122-42EE-A4B8-587CBB47D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BF1F82F-D460-4A15-82F1-902F8540B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56B3A64-5355-4BC3-B4CB-3B8358852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938E4F9-CB9E-4A8C-AC5D-BD2EDE044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CD17D4F-8973-45AF-9736-9232F2EDD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Draft three short clips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6319217-F7A2-431D-89BE-3998F8164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C754EC1-C87D-4EAC-BCD1-0B36B142E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439AA10-C1EF-4602-9984-D83E14A28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B6A3C04-F241-4B0F-880E-E795E0BF6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AE1089F-3C8C-4F80-9B96-97F2EBF8F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comments and saves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22B4C01-2179-4475-B315-FC03E4C7F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55248162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950B3C0-453D-4155-A2AC-9DE065ED8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55BF915-DAC0-4683-899C-643B15318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8A28303-8452-49B3-BAB5-9B9B62BDC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Keep it simple, local, and consistent.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AFB336-87C0-4BF9-9F56-C791D2C92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326833B-E36D-4F38-BD6D-66A3E09BA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641FB5D-3848-4E3C-8F08-4FE04F517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50FBC85-B65F-4006-AB46-266932653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0206658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2026-10-01T23:02:39.5540000Z</dcterms:created>
  <dcterms:modified xsi:type="dcterms:W3CDTF">2026-10-01T23:02:39.5540000Z</dcterms:modified>
</coreProperties>
</file>