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7b56139b2964177" /><Relationship Type="http://schemas.openxmlformats.org/officeDocument/2006/relationships/extended-properties" Target="/docProps/app.xml" Id="Ree22258ba885401c" /><Relationship Type="http://schemas.openxmlformats.org/officeDocument/2006/relationships/officeDocument" Target="/ppt/presentation.xml" Id="R11ca9e6007c347f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fece23949f84054"/>
  </p:sldMasterIdLst>
  <p:notesMasterIdLst>
    <p:notesMasterId xmlns:r="http://schemas.openxmlformats.org/officeDocument/2006/relationships" r:id="R3a2cc8dc44114986"/>
  </p:notesMasterIdLst>
  <p:sldIdLst>
    <p:sldId xmlns:r="http://schemas.openxmlformats.org/officeDocument/2006/relationships" id="256" r:id="R88a43b0f0f844b5c"/>
    <p:sldId xmlns:r="http://schemas.openxmlformats.org/officeDocument/2006/relationships" id="257" r:id="Ra827c50f19ec4014"/>
    <p:sldId xmlns:r="http://schemas.openxmlformats.org/officeDocument/2006/relationships" id="258" r:id="R578ca0300f02446d"/>
    <p:sldId xmlns:r="http://schemas.openxmlformats.org/officeDocument/2006/relationships" id="259" r:id="Ref5cf6c02aad4b96"/>
    <p:sldId xmlns:r="http://schemas.openxmlformats.org/officeDocument/2006/relationships" id="260" r:id="R4a80a8088a074c5c"/>
    <p:sldId xmlns:r="http://schemas.openxmlformats.org/officeDocument/2006/relationships" id="261" r:id="R98e0563c53c0409a"/>
    <p:sldId xmlns:r="http://schemas.openxmlformats.org/officeDocument/2006/relationships" id="262" r:id="Rda6954982aea4fec"/>
    <p:sldId xmlns:r="http://schemas.openxmlformats.org/officeDocument/2006/relationships" id="263" r:id="R8550fa99ef58467d"/>
    <p:sldId xmlns:r="http://schemas.openxmlformats.org/officeDocument/2006/relationships" id="264" r:id="R59692f6262a64053"/>
    <p:sldId xmlns:r="http://schemas.openxmlformats.org/officeDocument/2006/relationships" id="265" r:id="Rcce2bba062274349"/>
    <p:sldId xmlns:r="http://schemas.openxmlformats.org/officeDocument/2006/relationships" id="266" r:id="R0520f36e858445a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805345600294fb6" /><Relationship Type="http://schemas.openxmlformats.org/officeDocument/2006/relationships/slideMaster" Target="/ppt/slideMasters/slideMaster1.xml" Id="R6fece23949f84054" /><Relationship Type="http://schemas.openxmlformats.org/officeDocument/2006/relationships/notesMaster" Target="/ppt/notesMasters/notesMaster1.xml" Id="R3a2cc8dc44114986" /><Relationship Type="http://schemas.openxmlformats.org/officeDocument/2006/relationships/presProps" Target="/ppt/presProps.xml" Id="Rca660b4e0f334ccc" /><Relationship Type="http://schemas.openxmlformats.org/officeDocument/2006/relationships/tableStyles" Target="/ppt/tableStyles.xml" Id="R395e187993dc4271" /><Relationship Type="http://schemas.openxmlformats.org/officeDocument/2006/relationships/slide" Target="/ppt/slides/slide1.xml" Id="R88a43b0f0f844b5c" /><Relationship Type="http://schemas.openxmlformats.org/officeDocument/2006/relationships/slide" Target="/ppt/slides/slide2.xml" Id="Ra827c50f19ec4014" /><Relationship Type="http://schemas.openxmlformats.org/officeDocument/2006/relationships/slide" Target="/ppt/slides/slide3.xml" Id="R578ca0300f02446d" /><Relationship Type="http://schemas.openxmlformats.org/officeDocument/2006/relationships/slide" Target="/ppt/slides/slide4.xml" Id="Ref5cf6c02aad4b96" /><Relationship Type="http://schemas.openxmlformats.org/officeDocument/2006/relationships/slide" Target="/ppt/slides/slide5.xml" Id="R4a80a8088a074c5c" /><Relationship Type="http://schemas.openxmlformats.org/officeDocument/2006/relationships/slide" Target="/ppt/slides/slide6.xml" Id="R98e0563c53c0409a" /><Relationship Type="http://schemas.openxmlformats.org/officeDocument/2006/relationships/slide" Target="/ppt/slides/slide7.xml" Id="Rda6954982aea4fec" /><Relationship Type="http://schemas.openxmlformats.org/officeDocument/2006/relationships/slide" Target="/ppt/slides/slide8.xml" Id="R8550fa99ef58467d" /><Relationship Type="http://schemas.openxmlformats.org/officeDocument/2006/relationships/slide" Target="/ppt/slides/slide9.xml" Id="R59692f6262a64053" /><Relationship Type="http://schemas.openxmlformats.org/officeDocument/2006/relationships/slide" Target="/ppt/slides/slide10.xml" Id="Rcce2bba062274349" /><Relationship Type="http://schemas.openxmlformats.org/officeDocument/2006/relationships/slide" Target="/ppt/slides/slide11.xml" Id="R0520f36e858445a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ccc4dccb0ad4dc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046e351634e4831" /><Relationship Type="http://schemas.openxmlformats.org/officeDocument/2006/relationships/notesMaster" Target="/ppt/notesMasters/notesMaster1.xml" Id="R99dd78e7244d44c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7e294319bd441c0" /><Relationship Type="http://schemas.openxmlformats.org/officeDocument/2006/relationships/notesMaster" Target="/ppt/notesMasters/notesMaster1.xml" Id="R9faff215644147f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d3561a256524c37" /><Relationship Type="http://schemas.openxmlformats.org/officeDocument/2006/relationships/notesMaster" Target="/ppt/notesMasters/notesMaster1.xml" Id="R1a2190cbfc6d43b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20782b002a94522" /><Relationship Type="http://schemas.openxmlformats.org/officeDocument/2006/relationships/notesMaster" Target="/ppt/notesMasters/notesMaster1.xml" Id="R5f2eff88bf3c49b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4864a0bf8c64ed6" /><Relationship Type="http://schemas.openxmlformats.org/officeDocument/2006/relationships/notesMaster" Target="/ppt/notesMasters/notesMaster1.xml" Id="R709494426571484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9a7a8c9869a4217" /><Relationship Type="http://schemas.openxmlformats.org/officeDocument/2006/relationships/notesMaster" Target="/ppt/notesMasters/notesMaster1.xml" Id="Rf7fc3d498fcc4c1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2733e7c644d4c8e" /><Relationship Type="http://schemas.openxmlformats.org/officeDocument/2006/relationships/notesMaster" Target="/ppt/notesMasters/notesMaster1.xml" Id="R55ddea2c9d4f4f8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bdc4104b4944013" /><Relationship Type="http://schemas.openxmlformats.org/officeDocument/2006/relationships/notesMaster" Target="/ppt/notesMasters/notesMaster1.xml" Id="Rf3d577b093024c8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1333e1d59894d5c" /><Relationship Type="http://schemas.openxmlformats.org/officeDocument/2006/relationships/notesMaster" Target="/ppt/notesMasters/notesMaster1.xml" Id="Rc5d422d64c084b7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74ff664ab494bb8" /><Relationship Type="http://schemas.openxmlformats.org/officeDocument/2006/relationships/notesMaster" Target="/ppt/notesMasters/notesMaster1.xml" Id="R3a1e2c114cbc4eb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fcc02e29b5f4348" /><Relationship Type="http://schemas.openxmlformats.org/officeDocument/2006/relationships/notesMaster" Target="/ppt/notesMasters/notesMaster1.xml" Id="R2e53035436cb42d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296a8b6e0b45f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fe3105bbae1440d" /><Relationship Type="http://schemas.openxmlformats.org/officeDocument/2006/relationships/slideLayout" Target="/ppt/slideLayouts/slideLayout1.xml" Id="R3f830867f91a4d7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f830867f91a4d7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cb550c5a174778" /><Relationship Type="http://schemas.openxmlformats.org/officeDocument/2006/relationships/image" Target="/ppt/media/image.png" Id="Rd38891e241dd46ab" /><Relationship Type="http://schemas.openxmlformats.org/officeDocument/2006/relationships/notesSlide" Target="/ppt/notesSlides/notesSlide1.xml" Id="Rd21f1c5cc229407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dce07d9d564956" /><Relationship Type="http://schemas.openxmlformats.org/officeDocument/2006/relationships/notesSlide" Target="/ppt/notesSlides/notesSlide2.xml" Id="Rc84d812dcc6d4e8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1592ec80464ee2" /><Relationship Type="http://schemas.openxmlformats.org/officeDocument/2006/relationships/notesSlide" Target="/ppt/notesSlides/notesSlide3.xml" Id="R14bf16eb0f0f4a8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78e4bc8c344028" /><Relationship Type="http://schemas.openxmlformats.org/officeDocument/2006/relationships/notesSlide" Target="/ppt/notesSlides/notesSlide4.xml" Id="Rea54c51357084c9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42301149704e4a" /><Relationship Type="http://schemas.openxmlformats.org/officeDocument/2006/relationships/notesSlide" Target="/ppt/notesSlides/notesSlide5.xml" Id="Rf04795082747420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6988215aad409d" /><Relationship Type="http://schemas.openxmlformats.org/officeDocument/2006/relationships/notesSlide" Target="/ppt/notesSlides/notesSlide6.xml" Id="R58665dff4bf2447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40f7643f5b4eb3" /><Relationship Type="http://schemas.openxmlformats.org/officeDocument/2006/relationships/notesSlide" Target="/ppt/notesSlides/notesSlide7.xml" Id="R30ac8f10aa044f5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56e180210f4cb2" /><Relationship Type="http://schemas.openxmlformats.org/officeDocument/2006/relationships/notesSlide" Target="/ppt/notesSlides/notesSlide8.xml" Id="R9c9e17ee34124af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31f03b88804229" /><Relationship Type="http://schemas.openxmlformats.org/officeDocument/2006/relationships/notesSlide" Target="/ppt/notesSlides/notesSlide9.xml" Id="Re3eedcb6dbac4f1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38b3ba8ba540c4" /><Relationship Type="http://schemas.openxmlformats.org/officeDocument/2006/relationships/notesSlide" Target="/ppt/notesSlides/notesSlide10.xml" Id="Rd213cb5fcaa34ad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3c37a6f68547f3" /><Relationship Type="http://schemas.openxmlformats.org/officeDocument/2006/relationships/notesSlide" Target="/ppt/notesSlides/notesSlide11.xml" Id="R0bbc700ff3e34ac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CCCEE5-CDDA-4E5C-8022-13D7E7CD5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EE50D1-BE89-4C99-B907-4CF69E061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C4FC89-D30C-4A75-A2DD-23FD5B5E8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 Minute Presentation Script Example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912BF8-D215-46CF-B1E5-18D39EBF7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coffee shop manager rehearses a quick launch pitch for a loyalty app before the team meeting.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2D9ED5-65E1-4F1F-AF34-CC30FDF79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68592A-94C5-476F-A580-4DD7228E2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B07A1D-1609-4701-B968-6FD5E6A7D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FAE056-7C3F-480C-8CA3-32F5F892A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8891e241dd46a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6777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3BAF71-8B17-4448-91C9-91264A85A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8A7B83-024A-46D0-96A2-5581A3F0E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657831-712E-4FD7-9C8F-A495ED1F5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C6676E-D124-4547-8D65-8C7C2F37F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450C98-10E0-4557-8E8B-F8BA23D02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5 minute presentation script example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136176-5D7C-4406-9EB2-AF404FBA0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7212DA-3C33-4CA3-994D-26DFB1A8E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F1131E-514A-46F8-B508-3AA72BC8B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77CF7C-CAE5-4EE1-87AA-2F751F048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Hook with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EF3974-8943-469D-ABC9-19BAB12FC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5F97B0-3D8B-4A7D-A60A-DE29C5542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3EBBAA-30CF-43D9-B153-AEA859500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Main Point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B98029-56C5-4F37-9BD5-A756F7BF8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simple fix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588E06-C0B9-4FB4-B4AF-A10ED97F6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79137C-DDF3-4740-9294-F16BF095B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E76A7E-61E8-4EA6-98CD-18BD1B3C6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Proof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A98A2A-A58D-49ED-8148-D1DFF7FC5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Walk through the plan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1EECF2-CE99-42EE-8148-9BB98E078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21256B-E35C-4FF4-8E54-6AE8AB6D3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E05034-832C-4A61-9713-4EE1ED563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1779FD-C0E6-48FE-B5D9-2FFDF208B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Answer likely concerns</a:t>
            </a:r>
          </a:p>
        </p:txBody>
      </p:sp>
    </p:spTree>
    <p:extLst>
      <p:ext uri="{BB962C8B-B14F-4D97-AF65-F5344CB8AC3E}">
        <p14:creationId xmlns:p14="http://schemas.microsoft.com/office/powerpoint/2010/main" val="4002253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939777-0387-4955-933B-349247768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4D7F01-2A29-4E73-B1CC-2872FD1F4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440D9C-0BBC-4A30-954D-0A4426B71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D84FFB-6486-4626-A915-E05005996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A7C3AB-267B-42FE-B573-49188DFC4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pitch into a clear 5-minute story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B32DAC-5BC6-4620-90AF-92EE2F392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A8EE80-F1C0-4B98-9820-DCF29E9DD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216340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C653C8-06C5-4F22-9F37-9BAEF9A58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F373E2-3DE7-49AF-B906-61B803989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5BCD90-042F-4C85-AD71-D889FC91C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276C55-F6D2-441A-AB6C-9B0F7F583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975C64-BD84-44DE-BAF6-1EE1ED731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5 minute presentation script example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EF3661-089A-48C7-96E3-F3FDACFEB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EC11E7-89C3-4C4B-B859-3FBF4B80B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EC7611-2C85-42D8-8510-00EE0172F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A37F15-D1CB-4E0D-A1A6-B3B85DDEB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5 minute presentation script example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7C3930-41F1-445A-AECA-A0BA3C17E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48F64B-C10D-4D2B-AE15-0456F3E59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3F2C1E-7B29-41E7-995C-DB39BBDB7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071C22-1A5A-4C53-9875-70295F140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BFE15E-B5CE-4975-9983-D39A81CA3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pitch into a clear 5-minute…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F65DCC-E66B-488F-AEE9-3C00270B9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4A08F7-7A92-4EC8-8E5A-855474CDB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42E472-6D65-44D9-BADC-7F3DCEA4A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4F6CBC-7F5E-4752-B200-6A96ECE45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11748B-7CDC-41BE-BC96-4E3B03DD8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End with a clear ask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B918F3-8AC3-49C2-94E9-79B125D6B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701823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C1B0E2B-E76A-41D5-A849-4D3F599C8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CC3F33-05EC-4AE2-8514-8A3A9F05A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6B4364-561A-4440-A545-2BEB912E9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AF9C97-EDDD-4F58-B6E0-111002CCE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626F59-C812-4D92-B16D-3423544ED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E50F6D-9A82-44C1-83EF-D183E68B6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6C9139-02D2-4849-A3F0-C9B36E302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2E9CF9-2273-4937-AB75-44C4C006F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4FB909-AC30-4134-87FD-A611817D3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Hook with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A42F70-2809-4C46-9CA1-A0F742930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A5716E-050A-4886-9F62-CDA331EC8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FFA9EA-3306-4572-AC9A-531955A74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051A89-EF8D-45E5-9875-8313D4EE7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simple fix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65EA21-D781-4BDA-825A-54338E514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72D632-4AC7-4151-8A92-0A5756027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6190AC-1F02-4509-A202-18CA45CE8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E60140-F828-456E-B908-2186D9520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Walk through the plan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66AB43-ECEC-4F03-AA91-D9CF2B8CC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C4B99C-1459-4D32-A44B-3D5BC8548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31F5CF-4E34-4ED2-B51A-C35D3341D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27D50F-618D-4489-A225-064E69534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Answer likely concerns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DA04F9-E7D1-4032-B026-46A0A22D7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EAFE88-B8C2-4F69-BD46-D1AEAFDE4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70CAD8-7DBD-465B-B528-309242D2D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4CCA4C1-928A-4444-96CD-FFB0606D4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clear ask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FA1D386-0F12-4BA3-AC7D-A4C129BF8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4851076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66B7AD-EF56-4A4B-8AF0-19C44FFBF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36BB9F-CA04-443B-BD74-50DBD6B27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36829B-C4DA-4CE5-925E-3898452FE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08CF4E-C2C2-435A-9630-63D3C24D1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BC4CFE-80AD-4CD5-9333-2F31ED691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5 minute presentation script example: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DCA331-CF61-4F18-A667-36DE9B457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D038AD-4001-42AF-9688-811FDD4BF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82CB7D-87DD-4553-BCB6-8FFAE500B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703EB0-2D23-4CA6-A30F-B87C24082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4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message feels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1BE101-310C-46C6-B4DD-9BDF7FE6F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A11635-61E6-4471-BFCC-620696FC9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4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meeting starts without a clear point.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DE7639-E170-49D9-BFF5-8C327FF19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3E0CB2-926A-43CB-9518-ABBD3D395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Questions about the launch catch the speaker off guard.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F7932C-7B5E-44D3-922E-F996A1511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CAD31F-9934-4248-9200-EDCBD7E85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5F38E1-3ACD-478F-A8FE-C7EB5ACC0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6412B6-4A7D-474F-BC70-6EEADE724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pitch opens with a clear customer pain point.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9C1E47-5A65-4B8E-A865-730C3577E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1239E3-4832-4F36-8047-CD314A11D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simple takeaway.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A76ACA-0C09-4AC8-9A58-A03BAF700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B3E36C-0A3A-4C56-8CF2-48EA8486E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4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closing makes the next step easy to confirm.</a:t>
            </a:r>
          </a:p>
        </p:txBody>
      </p:sp>
    </p:spTree>
    <p:extLst>
      <p:ext uri="{BB962C8B-B14F-4D97-AF65-F5344CB8AC3E}">
        <p14:creationId xmlns:p14="http://schemas.microsoft.com/office/powerpoint/2010/main" val="26401191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79CD3E-8696-4397-8840-E5FC13F0A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8C5EB2-E5FB-4544-A50B-10E4FF25D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870243-AA91-4C36-A4F6-4366E1037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6E8E14-82ED-4435-88F4-F4D7C74C6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EFD932-CE61-4928-9AEE-E5BFFE464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7C8086-7FE1-453A-AB54-9D7E96360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306826-8511-48B2-98D0-EBB6F3A2E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79C369-63F6-4025-A90A-3146A5B55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F6AF54-AF99-4A25-ACCD-C9F925439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STORE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4BBF57-514E-4654-A475-FCEE49566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quick script to brief staff on a new app without drifting off topic.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8DF5C1-C7CA-4D77-951D-83341AEBD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3B1372-ADAA-47C6-A01B-D1D30FF58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189D8D-23FD-4C58-83D9-6AE02558C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F318D7-6CFA-44CC-9BEE-0B076FFF3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037C7C-0DC5-4D9C-A218-374B1F648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tight way to explain the rollout and keep the team aligned.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02677B-046F-47F6-936B-7720C6684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112076-BA01-46C7-ADF0-48FE81B22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68F1D3-3D2E-448D-9342-F12EBC4A3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66F265-BE00-48E1-A0DA-BF4EB86D7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DE183B-8757-4215-9E8B-05892EB52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concise pitch that supports a go-ahead decision.</a:t>
            </a:r>
          </a:p>
        </p:txBody>
      </p:sp>
    </p:spTree>
    <p:extLst>
      <p:ext uri="{BB962C8B-B14F-4D97-AF65-F5344CB8AC3E}">
        <p14:creationId xmlns:p14="http://schemas.microsoft.com/office/powerpoint/2010/main" val="203552494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0D1620E-A911-49D1-AF9E-588B10692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0CA523-65DA-4E2F-99FC-1372B89D8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AFC900-7771-46AF-8AA9-85A103EC2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E2FC8A-4C69-4FF6-8BF1-1EA7F42A4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69539C-8E5F-4903-BE4D-79FDC3868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966CD9-4104-48F5-9541-A7FF24D88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2C1030-DD70-4C4D-AD16-DAB720F53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979962-F410-4EA0-9BEF-0F2708113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72A151-B05F-40C2-956C-CB7042840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E7A753-9ED5-4EC8-A1FD-BE9D32BCA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3E6456-2280-48CD-A75A-B51816BAB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Hook with the problem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EA0D08-D0C1-45F6-97EC-99BAE5B4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40D463-AC7C-436A-B81E-2801D70A8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7C2FB4-7421-4538-B4BB-8987743CC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4B3D59-8C07-4BE5-8BE6-FEFE9ECA8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7C8BEE-F05A-4046-9961-79AF4FB5D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4CBCD4-8467-4B97-AD10-F19F50A05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simple fix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CE96F1-A1EE-4AEA-BC98-452D83664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23E8E1-D853-45DA-B1E6-872F52336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ED69D9-DEA3-4CBB-95D9-A849DE805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17D0C5-B8EE-439B-987B-506BD945B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6F8065-038C-4239-95E9-0B5875961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287C1D-ECDE-466B-9F9B-C047BDD3C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Walk through the plan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9CA008-A15E-4A4B-9DC1-FAD167828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0681F8-98D1-4C7D-A93B-D8ECF64A3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6FA46BD-1DA1-4936-AE40-778A90676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8345A8A-E819-43A9-A65D-04C06DF22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AD0A720-B463-40A4-8F5E-4B2E2682F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345B907-A4E7-414C-8E82-5602B462D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Answer likely concerns</a:t>
            </a:r>
          </a:p>
        </p:txBody>
      </p:sp>
    </p:spTree>
    <p:extLst>
      <p:ext uri="{BB962C8B-B14F-4D97-AF65-F5344CB8AC3E}">
        <p14:creationId xmlns:p14="http://schemas.microsoft.com/office/powerpoint/2010/main" val="1968740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62DFE0-D70A-4DAE-8E6D-024CACAEA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C939A7-CEE1-4C2B-9DBD-E6777542D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DCADA8-B377-4CBD-AE45-812731C9B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F14D43-8F19-45A5-A9F3-B58D94358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B1BC9E-13B8-4CA3-BE4E-A73FE9D62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10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5 minute presentation script example: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6A4607-3511-4F3E-8520-6A923174A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11FDCE-4F82-4ABA-82A6-2BF057111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FD24FD-7DF5-4C5E-82DF-C9373D85F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Lena explain the loyalty app in five minutes and still sound prepared?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16F37F-EF20-4AF6-BF06-E311FBB67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6A5D22-E364-4404-9E71-652B6969C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E1C779-2626-4B2B-8724-1AD6F47C1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66911E-F87E-475A-A4B4-2BA297B81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simple fix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9FBC9D-3F00-4288-A9B0-D75FE179F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6EE1A2-C71B-458F-8DA0-BBB2ECB95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F42EEE-D7EC-4385-8CAE-D8A282493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Walk through the plan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A988C2-87FA-4E3A-A53B-732AC30BA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9BE41A-D1B4-4D7B-8D41-F389BD0F4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8BAEC9-0863-4F2F-B6C4-AAB0D8E93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clear ask</a:t>
            </a:r>
          </a:p>
        </p:txBody>
      </p:sp>
    </p:spTree>
    <p:extLst>
      <p:ext uri="{BB962C8B-B14F-4D97-AF65-F5344CB8AC3E}">
        <p14:creationId xmlns:p14="http://schemas.microsoft.com/office/powerpoint/2010/main" val="108521944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F36A09-19A1-4641-B849-7163BBEB2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F06336-9F0A-4C03-A47B-1B3E138C7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E5D48E-D3E0-41FA-AD71-BA2C8593A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E2D601-4778-44F2-BDD9-E881D350A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80B8DF-E40C-45C8-A583-BFBD1C465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5 minute presentation script example: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EC58E0-E5F0-45C5-9D39-27D5724F0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122951-BE21-49B3-8913-51E86C1CE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A27E5A-172A-41EC-9EDE-0C716612B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2971AA-A129-42EF-B369-7A91FC26E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Hook with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90474F-76E6-4D0E-8D01-307E23D9D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79A6F3-92FA-43AC-97CE-050954DFF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9790B8-ABA8-42B0-BB90-B0CDC4F98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8A4610-6916-4355-A09D-68EE848E5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63155B-3514-48CF-994C-9EA0419C6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simple fix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68D9C2-FE1C-4242-BDED-CC7C609CB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648360-7768-4886-A1F5-341484FE4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5070CA-CE5F-4C1E-8CA7-EEDEDE37D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5C69C6-D8A6-4EE8-9502-03AEC7200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3CEC20-C535-45E6-B474-DACE9AA66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Walk through the plan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8648DD-ED51-4C4D-88C2-E9551E8A7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A52EE9-F2AC-4C85-B916-244E496F7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229A27-E4D4-43DD-8307-ECA987B6F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13D295-AF6D-4C9C-8329-D62F39F12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415CB79-2229-408D-8B50-47D81838B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clear ask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522D92-121A-45BA-B5F5-B8808FC3F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2384033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9E4C61-2990-4BC8-A2FC-A54165210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82B955-76ED-4B41-B905-4EAA8BB42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66F20D-EA0E-46FE-B721-678471AE3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it short, clear, and ready to present.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96B117-4358-49BA-8604-BD801D28E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DF03C3-E104-454F-A2C8-0E82CE148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8D0616-9C05-4EB1-AD46-28BCD7034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27A6EE-EA65-48F7-8448-EA08F1AE4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768580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2026-10-01T23:07:01.4710000Z</dcterms:created>
  <dcterms:modified xsi:type="dcterms:W3CDTF">2026-10-01T23:07:01.4710000Z</dcterms:modified>
</coreProperties>
</file>