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607a2b0b2e419a" /><Relationship Type="http://schemas.openxmlformats.org/officeDocument/2006/relationships/extended-properties" Target="/docProps/app.xml" Id="R6ce86c4ef07547a2" /><Relationship Type="http://schemas.openxmlformats.org/officeDocument/2006/relationships/officeDocument" Target="/ppt/presentation.xml" Id="Rc8690de2fbd449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ee966c40764072"/>
  </p:sldMasterIdLst>
  <p:notesMasterIdLst>
    <p:notesMasterId xmlns:r="http://schemas.openxmlformats.org/officeDocument/2006/relationships" r:id="R272290c6dc204a96"/>
  </p:notesMasterIdLst>
  <p:sldIdLst>
    <p:sldId xmlns:r="http://schemas.openxmlformats.org/officeDocument/2006/relationships" id="256" r:id="Ra5191f56499545b8"/>
    <p:sldId xmlns:r="http://schemas.openxmlformats.org/officeDocument/2006/relationships" id="257" r:id="Ra724a70fee2e43e3"/>
    <p:sldId xmlns:r="http://schemas.openxmlformats.org/officeDocument/2006/relationships" id="258" r:id="Rc6b26a10b9574d97"/>
    <p:sldId xmlns:r="http://schemas.openxmlformats.org/officeDocument/2006/relationships" id="259" r:id="R645c66a108494060"/>
    <p:sldId xmlns:r="http://schemas.openxmlformats.org/officeDocument/2006/relationships" id="260" r:id="R59a778a495c24b4f"/>
    <p:sldId xmlns:r="http://schemas.openxmlformats.org/officeDocument/2006/relationships" id="261" r:id="Rb9fb544394544fd6"/>
    <p:sldId xmlns:r="http://schemas.openxmlformats.org/officeDocument/2006/relationships" id="262" r:id="Red55fa518e604b43"/>
    <p:sldId xmlns:r="http://schemas.openxmlformats.org/officeDocument/2006/relationships" id="263" r:id="R8cd9f8f5d66c49e9"/>
    <p:sldId xmlns:r="http://schemas.openxmlformats.org/officeDocument/2006/relationships" id="264" r:id="R372d3aff5217435f"/>
    <p:sldId xmlns:r="http://schemas.openxmlformats.org/officeDocument/2006/relationships" id="265" r:id="R3a4d6ac04ecc4671"/>
    <p:sldId xmlns:r="http://schemas.openxmlformats.org/officeDocument/2006/relationships" id="266" r:id="R27a03b0941c649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078eb6f3994ace" /><Relationship Type="http://schemas.openxmlformats.org/officeDocument/2006/relationships/slideMaster" Target="/ppt/slideMasters/slideMaster1.xml" Id="R67ee966c40764072" /><Relationship Type="http://schemas.openxmlformats.org/officeDocument/2006/relationships/notesMaster" Target="/ppt/notesMasters/notesMaster1.xml" Id="R272290c6dc204a96" /><Relationship Type="http://schemas.openxmlformats.org/officeDocument/2006/relationships/presProps" Target="/ppt/presProps.xml" Id="R6264d9c5206e4aa2" /><Relationship Type="http://schemas.openxmlformats.org/officeDocument/2006/relationships/tableStyles" Target="/ppt/tableStyles.xml" Id="R4c1f6ac3800248dd" /><Relationship Type="http://schemas.openxmlformats.org/officeDocument/2006/relationships/slide" Target="/ppt/slides/slide1.xml" Id="Ra5191f56499545b8" /><Relationship Type="http://schemas.openxmlformats.org/officeDocument/2006/relationships/slide" Target="/ppt/slides/slide2.xml" Id="Ra724a70fee2e43e3" /><Relationship Type="http://schemas.openxmlformats.org/officeDocument/2006/relationships/slide" Target="/ppt/slides/slide3.xml" Id="Rc6b26a10b9574d97" /><Relationship Type="http://schemas.openxmlformats.org/officeDocument/2006/relationships/slide" Target="/ppt/slides/slide4.xml" Id="R645c66a108494060" /><Relationship Type="http://schemas.openxmlformats.org/officeDocument/2006/relationships/slide" Target="/ppt/slides/slide5.xml" Id="R59a778a495c24b4f" /><Relationship Type="http://schemas.openxmlformats.org/officeDocument/2006/relationships/slide" Target="/ppt/slides/slide6.xml" Id="Rb9fb544394544fd6" /><Relationship Type="http://schemas.openxmlformats.org/officeDocument/2006/relationships/slide" Target="/ppt/slides/slide7.xml" Id="Red55fa518e604b43" /><Relationship Type="http://schemas.openxmlformats.org/officeDocument/2006/relationships/slide" Target="/ppt/slides/slide8.xml" Id="R8cd9f8f5d66c49e9" /><Relationship Type="http://schemas.openxmlformats.org/officeDocument/2006/relationships/slide" Target="/ppt/slides/slide9.xml" Id="R372d3aff5217435f" /><Relationship Type="http://schemas.openxmlformats.org/officeDocument/2006/relationships/slide" Target="/ppt/slides/slide10.xml" Id="R3a4d6ac04ecc4671" /><Relationship Type="http://schemas.openxmlformats.org/officeDocument/2006/relationships/slide" Target="/ppt/slides/slide11.xml" Id="R27a03b0941c649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9d46f1702f43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6481be95f94f60" /><Relationship Type="http://schemas.openxmlformats.org/officeDocument/2006/relationships/notesMaster" Target="/ppt/notesMasters/notesMaster1.xml" Id="R6811471233d049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996393271e4c7c" /><Relationship Type="http://schemas.openxmlformats.org/officeDocument/2006/relationships/notesMaster" Target="/ppt/notesMasters/notesMaster1.xml" Id="Rc1f2f4c9180344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52c618f6ce4a21" /><Relationship Type="http://schemas.openxmlformats.org/officeDocument/2006/relationships/notesMaster" Target="/ppt/notesMasters/notesMaster1.xml" Id="R05a318b85a40470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0a234e672a440d" /><Relationship Type="http://schemas.openxmlformats.org/officeDocument/2006/relationships/notesMaster" Target="/ppt/notesMasters/notesMaster1.xml" Id="R4d1138b120964d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5e67c284f742e5" /><Relationship Type="http://schemas.openxmlformats.org/officeDocument/2006/relationships/notesMaster" Target="/ppt/notesMasters/notesMaster1.xml" Id="Rb5a984d8445b4e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f25af21a2c4d13" /><Relationship Type="http://schemas.openxmlformats.org/officeDocument/2006/relationships/notesMaster" Target="/ppt/notesMasters/notesMaster1.xml" Id="Rae35aa2d61d54e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274896c5234ad2" /><Relationship Type="http://schemas.openxmlformats.org/officeDocument/2006/relationships/notesMaster" Target="/ppt/notesMasters/notesMaster1.xml" Id="R6aea5480656146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1c16c5f0304d87" /><Relationship Type="http://schemas.openxmlformats.org/officeDocument/2006/relationships/notesMaster" Target="/ppt/notesMasters/notesMaster1.xml" Id="R0cddb521906b499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bd40f5a26848a1" /><Relationship Type="http://schemas.openxmlformats.org/officeDocument/2006/relationships/notesMaster" Target="/ppt/notesMasters/notesMaster1.xml" Id="R3482d7cb174345d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d62f5cc20048f5" /><Relationship Type="http://schemas.openxmlformats.org/officeDocument/2006/relationships/notesMaster" Target="/ppt/notesMasters/notesMaster1.xml" Id="R15bd0f21c05047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74022540eeb4c12" /><Relationship Type="http://schemas.openxmlformats.org/officeDocument/2006/relationships/notesMaster" Target="/ppt/notesMasters/notesMaster1.xml" Id="R58da98e855bd4e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71247a87364a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eb8639c8f240c2" /><Relationship Type="http://schemas.openxmlformats.org/officeDocument/2006/relationships/slideLayout" Target="/ppt/slideLayouts/slideLayout1.xml" Id="Rcb03cf7913ff49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03cf7913ff49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7517050b464844" /><Relationship Type="http://schemas.openxmlformats.org/officeDocument/2006/relationships/image" Target="/ppt/media/image.png" Id="Raa68a4ed263d4ab2" /><Relationship Type="http://schemas.openxmlformats.org/officeDocument/2006/relationships/notesSlide" Target="/ppt/notesSlides/notesSlide1.xml" Id="Rb4fa980140ef4e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9209c930274105" /><Relationship Type="http://schemas.openxmlformats.org/officeDocument/2006/relationships/notesSlide" Target="/ppt/notesSlides/notesSlide2.xml" Id="R6119e92ee3444e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8a656785454109" /><Relationship Type="http://schemas.openxmlformats.org/officeDocument/2006/relationships/notesSlide" Target="/ppt/notesSlides/notesSlide3.xml" Id="R6bf9f4b222a540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2ab1b42e444e9" /><Relationship Type="http://schemas.openxmlformats.org/officeDocument/2006/relationships/notesSlide" Target="/ppt/notesSlides/notesSlide4.xml" Id="R2600d646df1a44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6c9ba7cde4497" /><Relationship Type="http://schemas.openxmlformats.org/officeDocument/2006/relationships/notesSlide" Target="/ppt/notesSlides/notesSlide5.xml" Id="R37854661759241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bfcb8521a4e11" /><Relationship Type="http://schemas.openxmlformats.org/officeDocument/2006/relationships/notesSlide" Target="/ppt/notesSlides/notesSlide6.xml" Id="R1cddcaedc3a747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c6d7fc36e4aaa" /><Relationship Type="http://schemas.openxmlformats.org/officeDocument/2006/relationships/notesSlide" Target="/ppt/notesSlides/notesSlide7.xml" Id="Rf5280b2c26be4e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d27110fccb48ef" /><Relationship Type="http://schemas.openxmlformats.org/officeDocument/2006/relationships/notesSlide" Target="/ppt/notesSlides/notesSlide8.xml" Id="Rd054e2015392470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70d865194847ba" /><Relationship Type="http://schemas.openxmlformats.org/officeDocument/2006/relationships/notesSlide" Target="/ppt/notesSlides/notesSlide9.xml" Id="R3736806c40464c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f157690c143ba" /><Relationship Type="http://schemas.openxmlformats.org/officeDocument/2006/relationships/notesSlide" Target="/ppt/notesSlides/notesSlide10.xml" Id="R00c3c996bbe747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296aae0a1d4d3b" /><Relationship Type="http://schemas.openxmlformats.org/officeDocument/2006/relationships/notesSlide" Target="/ppt/notesSlides/notesSlide11.xml" Id="R75ff06c423e94a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C5BEA1-4988-4CAC-A0FB-090F2296E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A9674-E0C4-4275-A735-67F7BF37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DF83C0-ADD1-43EA-B822-BDF4682D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Bug And A Wish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19DFF6-6722-4BA9-98F0-AFF69651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Rivera’s class reviews a group project by naming one bug and one wish.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F706C-8BC7-417D-A742-CCA18798F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A6F21-5E96-48E1-8CFD-0335F3C2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E83CA7-5511-4557-83E2-AB7041721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3B732-2C98-4D47-8A82-993250F5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68a4ed263d4ab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428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082F01-39CC-4843-9C36-BA0F5ABD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B72C5C-EDD5-4716-8224-55183223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B8513-6471-4A13-8DB0-27D3155F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AD55E1-9FCE-48E3-AEAA-76BDFA75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05040-58D4-4201-881B-A2F4976F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bug and a wish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8657AA-09F0-47C1-B043-3459A70E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B331B3-B410-47B5-93E0-DCE2A6B5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BE1F4-B5BC-4524-9DA2-A2662192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6FC43-5F0D-43CA-A7DF-DD2D7A546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271F0D-36BB-4B9E-88D8-6E943062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CEE2D-FF83-41DD-AA4E-D4E39211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9F3F6-DB5C-440A-9B76-1349C92B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Bug Review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1A87E-D0A9-40E3-ABBC-59FC5F8F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one bug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C33D55-A8B5-4124-80FC-BAC0F513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2B862F-15C4-470B-9AE3-13EF81BF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0ACD72-5232-491F-9C35-4CD3B6B9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Wish Ideas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4AD215-36A3-4B0A-977F-CD44A4DD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one wish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43012E-3A78-46DF-A29B-D60FC802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7A475B-B76E-4479-94A2-84926F9A2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AD4663-CA90-4DAF-928B-8750E79E5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Draft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B7C53-F754-4CD8-B70A-848342E10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Revise together</a:t>
            </a:r>
          </a:p>
        </p:txBody>
      </p:sp>
    </p:spTree>
    <p:extLst>
      <p:ext uri="{BB962C8B-B14F-4D97-AF65-F5344CB8AC3E}">
        <p14:creationId xmlns:p14="http://schemas.microsoft.com/office/powerpoint/2010/main" val="3695013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1CA95F-1D80-4BAD-9D07-4DF1765D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2C1D0-3BA2-468E-816E-C52B27B9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0392FD-6A01-4A9F-9B3A-C291EC0A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5B17F-8EA0-4C67-81DA-A7DEC4F2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3D6144-A692-4480-BCC5-97DED757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feedback helps students improve one step at a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B3BF4B-C9A7-471C-B326-EE643AF1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91027-D576-4DBA-910F-476A39E7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370890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B4CAB1-C3F8-4E65-9CF5-8F981763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A8C96-E472-4EE1-A845-F398AE182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2CD76C-A2A5-4A64-AED6-BF4B31C3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DF0005-F153-45C9-8B44-20753AB7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D6BA41-0C76-40FF-8A00-8411BA79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 bug and a wish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330898-55F1-41F5-935F-391BC8973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3F182-FF12-44F8-A336-A263F9B6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430385-FE76-412A-9107-2ADD2AA5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30F9FF-7620-4D54-B6C0-7E4D7253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bug and a wish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8772C-FCE3-4DF4-A1A3-B6291FF7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B44D7B-84CD-4ED0-A9DE-B1520254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EF0CCD-F1C1-4CC6-B21C-2E0990F6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5843A8-3FD9-456A-94E6-D973190BD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22A0DF-3962-48FC-B247-72A086AE2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feedback helps students improve on…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3E6EA2-9592-4A90-83D4-110B6767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276EDC-5519-492B-8106-CF767799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027130-5534-4D48-82A2-38189156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C56295-6B24-477F-9A80-8CB3CB90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7715D6-7AA5-4E92-8A20-FD080FD9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Reflect as a class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72C8D4-4E80-4E00-9135-CEEAE14C3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07912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53AA4F-9C6B-4D3C-B005-B1ABE46A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49361-11D9-484B-9D48-B3B334DB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656B7F-8957-42E4-95E9-1C89B9F0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94231C-EA19-41BC-AA3B-9A3A5E47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F493E-F2B0-47DC-A63A-22A8729E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D21F5B-802B-47AC-8FCB-966DD68EF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2F988-105B-4AF0-90F9-5080B4ED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BEEE32-A93A-461D-8607-BEBD03C0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43A21-19BB-4364-BF9B-643EC2A8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9A6B86-3300-4DBA-94A4-C475C6CF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19F2B8-0342-44FA-AC4E-50C233AD3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3AA605-EED3-402A-8CA2-766E39F0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2601C-08CE-4912-ACB0-AF9987B4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one bug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9C5D27-BF72-4FFE-81F9-B9373D02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1B8557-173F-4804-BBB5-B93213A0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C4E122-B127-4879-8049-43859A7E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66A307-ED50-4B76-81C1-37A16DD24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one wish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9415DA-C527-4A30-9C80-203F5D68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E90E77-3378-45E9-AF5B-DFCF8DB0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C884EB-9987-483C-88B7-D0783D33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1D303C-94B4-4C02-9534-B0560DA3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Revise together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F8F56D-B590-45A1-BA1F-4478BEBDE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6CD57C-5466-486E-92E9-18565EB6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F4B9DA-26C6-45BC-B581-85C220F4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5EB6F7-1380-40E4-B11C-EB1664F3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Reflect as a class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4A4351-A279-4469-9DD8-255B0DFF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47977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922094-FB84-4C3E-945F-B4A75F51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F49FE3-B5B1-44C6-86B4-0169405E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F7CFB-61E5-4149-8498-1E6A4C74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4DA01-7032-437B-870B-9FD3FC5A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A81C5-0858-4D43-B930-A4CBD769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bug and a wish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CA66D9-672B-48A5-8C2B-B754803B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A144AF-A10D-416A-83D1-AA9D6DD7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74EF49-DB1B-428C-AF13-D1804DA0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2CBB5E-968C-46FE-B88E-BF7FC5B7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7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Comments stay vague and hard to act 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236491-2B11-4870-9A1B-32A3FC69A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CD88AC-5373-4726-8536-8B7BB74E3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focus on mistakes instead of solutions.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9FBB78-09CD-45D7-991D-99E429E2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E7AECB-467F-497D-A8B8-2E463D96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Group revisions feel unorganized and slow.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9FC0B1-668B-4AA0-A13D-A1093714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DB46DC-5FF1-4EA7-BC22-705130AD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BAEE68-01C3-4781-93A7-092DB905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36C3FF-3457-4523-92F4-378A0729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becomes specific and kind.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D70578-312F-4791-8FA1-E9C4D864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74894-F89C-4E1E-88A0-07249A2C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suggest one clear improvement.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986778-77F5-4A26-9EC9-50399385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ED9AE-6DCF-4730-A049-CC2486D2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revises with a shared plan.</a:t>
            </a:r>
          </a:p>
        </p:txBody>
      </p:sp>
    </p:spTree>
    <p:extLst>
      <p:ext uri="{BB962C8B-B14F-4D97-AF65-F5344CB8AC3E}">
        <p14:creationId xmlns:p14="http://schemas.microsoft.com/office/powerpoint/2010/main" val="9951470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9524DA-48CC-4F34-8B1D-BDD7CCC1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8FC868-618F-4F26-8655-0EBBC4D1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03BE9D-C654-4C32-8DD2-D06ED105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40049B-56DB-4F71-95CC-F32E1461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0BC519-F1C4-4B64-89D6-EC6B3FD2D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CBF5F8-20F8-45DE-81E4-231365822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A5BA9-B8D0-4E80-A162-163B0734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BB1DE-4EC0-4A31-91FE-E794CA54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276ED-CA03-4385-8EC0-867E532C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752693-860F-4333-8362-CA64FBF9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way to guide student feedback without making it feel harsh.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A9B0E-BAAE-47DF-A9D7-F96CAA8F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C989B6-F5C1-4460-91EE-C4898318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2F0F75-8928-468A-A310-83504BF50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610C9B-5D15-4385-B1CB-FCC4AD4C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05BCC6-672D-45E1-BC4C-CB21BC53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structure for sharing what worked and what could improve.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5C3AF5-E431-46AA-8D89-785F3CAB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BFB582-33AD-496B-8D00-5FFCD1DB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A3C065-E9D9-43A2-AE1A-7ED74DE8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E00E80-40AE-400D-A6DF-12C6A0DF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COACHES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54F452-B814-4F91-8D79-F657ECE84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lesson flow for practice, discussion, and revision.</a:t>
            </a:r>
          </a:p>
        </p:txBody>
      </p:sp>
    </p:spTree>
    <p:extLst>
      <p:ext uri="{BB962C8B-B14F-4D97-AF65-F5344CB8AC3E}">
        <p14:creationId xmlns:p14="http://schemas.microsoft.com/office/powerpoint/2010/main" val="4004339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1384C0-0422-441C-B948-89A592EE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C94D92-5B91-425D-83D7-03E4212C8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F4CBBB-2FFC-4000-BC25-2A2B75455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F10395-0D3D-4987-B3D8-D941E4CC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D24D1-B3ED-4B34-A8E0-0337DC0B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F04B8-804F-4F62-8B47-AD913099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A87498-70BD-472A-A0BF-89C188909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F60B4-76D6-46BA-83B8-9035F9B1E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49777B-C9D4-4CC7-8240-8615F59A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0E2718-0488-4AFA-8857-2CBCE7A7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CF373A-1644-4729-B494-271BB3F9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C4127A-ED0B-4527-9B00-F3ED32A85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878F27-2C9B-4D41-9C89-6E0142A9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D09AB-5254-42ED-973D-0E1C6E088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BC3A0A-578E-4E2F-9880-7A1F20DF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91C29A-AC2C-4326-A530-63B938C1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270C65-07B7-45C3-AADB-B200D1FE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one bug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2D6ADF-D0DC-436A-ACF8-B408FD58D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1C1D7A-378C-4A15-AF92-2FCF2F408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246CA0-A3E3-4D08-ADC1-9270D1E1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D9C0B-8083-483E-9BF1-8D3A42C8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6DAF22-7D2F-483E-BE06-EF0A917B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2FE3CC-0CF3-4565-A863-ADC4D3FD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one wish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B62550-2290-435F-AB5D-DA78A068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489B8E-0384-4109-A556-D5C04FA1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04B6D2-9E70-4762-9182-CC7D9F39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FD3B3C-2142-4C01-BF6B-A989BBF3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AB796B-A964-4580-96FE-20B383D94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0305BF-0FD8-4EA8-9FAD-588F7546B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Revise together</a:t>
            </a:r>
          </a:p>
        </p:txBody>
      </p:sp>
    </p:spTree>
    <p:extLst>
      <p:ext uri="{BB962C8B-B14F-4D97-AF65-F5344CB8AC3E}">
        <p14:creationId xmlns:p14="http://schemas.microsoft.com/office/powerpoint/2010/main" val="20695420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0A5E6F-B739-4B6D-B27F-6D8EB68D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50AF7F-BB5A-4F46-AE7D-3548AB5C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11A852-00EA-4F37-B7D8-4B8BC46D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E90B7-CBA8-482C-ACEA-8AAB9BF7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2F8BD-9C72-4D96-9046-E79310B8A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bug and a wish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97B02-79D3-46CA-B5C6-CEBC37DEA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9F276-4B98-44FD-89BC-59B80AD1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388ABD-C2AC-4D13-B07E-272B28E3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her class give useful feedback on a poster draft?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DFDB58-685F-45F2-A08D-59AFB0AFD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BCC6D3-47C1-43D5-8645-E0C662F7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FCDEC3-5761-4F3A-A18A-2A678877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D6D4F-2873-47CA-8C1F-E52542A5C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one bug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BE3D44-78E0-484F-8407-1797E1CE9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AFD28B-2C2C-4995-8E98-DF588305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891B1E-3F9A-400A-9D9A-22515EFE0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one wish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20165-FBD2-4540-80D7-DC69EC2E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C47A2B-CBE0-4397-850D-7EEF61DD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A11509-5EFD-4DC6-8DDE-87C15DAA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Reflect as a class</a:t>
            </a:r>
          </a:p>
        </p:txBody>
      </p:sp>
    </p:spTree>
    <p:extLst>
      <p:ext uri="{BB962C8B-B14F-4D97-AF65-F5344CB8AC3E}">
        <p14:creationId xmlns:p14="http://schemas.microsoft.com/office/powerpoint/2010/main" val="10449084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F483E3-0A3D-458D-94ED-BD9CD3D9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729DF-867C-419B-A5AA-A4AB3E68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606047-E3C3-4A4A-A379-2D03C503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54CD4-05E2-4F09-ABBF-88A24456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2ACB4-551C-4CB4-A27A-BB4769EC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bug and a wish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0C0B1-2C57-4B21-9847-F87BA832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1AA7C6-273A-4E31-A981-06722D40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10B170-C300-417D-BC73-BA5AB54F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48BDE3-7575-4BE3-91E7-EFCAC44F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189076-61A0-4D14-BD56-CC13739BE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62984F-E043-49AF-BBAF-332FE26D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8793D5-0700-4947-9E5D-EF61E236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71CF85-A5D2-4B2D-B112-0CBBFF39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F1E69-D5AE-4AEE-AC12-F367FE4D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one bug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2185CB-F8BE-44B6-91F7-5687EE88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F22CDC-68A5-4C56-A755-C0A10511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4E6B7F-69E5-4683-9928-D7C81C71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8EF66E-E298-481B-9B82-0065FD49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B03315-5C27-4281-8A82-168F86F7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one wish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854358-7A59-4D92-9EAE-C99DD27C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835905-C4B7-4659-8232-1B702543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27CD5B-ED45-4FCD-9FD5-B916F31F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194A13-898A-4597-8EB3-BCA93018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B20709-BB87-4987-8A8C-AB396FC6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Reflect as a class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4C06DC-3F8E-4B8C-A2DE-412088A6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474306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F04CDC-6AC3-4706-96AB-567DD767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305AE1-E65F-41CA-B0C0-61236D35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5AE4F1-F7B6-4DD9-AE7A-ADD01D2C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bug, one wish, one better draft.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086CEA-CB0B-4701-BE36-FC2F5502D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454544-0C26-402F-BEE7-1E0FE29E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65291-79C4-47D4-9239-EB07B918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AF1CF9-7E11-44BD-8B61-A8C2C413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839848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2026-10-01T10:53:40.8680000Z</dcterms:created>
  <dcterms:modified xsi:type="dcterms:W3CDTF">2026-10-01T10:53:40.8680000Z</dcterms:modified>
</coreProperties>
</file>