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8a98a5aa564ee4" /><Relationship Type="http://schemas.openxmlformats.org/officeDocument/2006/relationships/extended-properties" Target="/docProps/app.xml" Id="R1aa3ac695f1d4577" /><Relationship Type="http://schemas.openxmlformats.org/officeDocument/2006/relationships/officeDocument" Target="/ppt/presentation.xml" Id="R554a5193939046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f3ddf8eb394a60"/>
  </p:sldMasterIdLst>
  <p:notesMasterIdLst>
    <p:notesMasterId xmlns:r="http://schemas.openxmlformats.org/officeDocument/2006/relationships" r:id="Re19bdbe928bd4b39"/>
  </p:notesMasterIdLst>
  <p:sldIdLst>
    <p:sldId xmlns:r="http://schemas.openxmlformats.org/officeDocument/2006/relationships" id="256" r:id="Raa2c3bec21fe48e4"/>
    <p:sldId xmlns:r="http://schemas.openxmlformats.org/officeDocument/2006/relationships" id="257" r:id="R9024820affca4238"/>
    <p:sldId xmlns:r="http://schemas.openxmlformats.org/officeDocument/2006/relationships" id="258" r:id="R592d812fb0f84d8a"/>
    <p:sldId xmlns:r="http://schemas.openxmlformats.org/officeDocument/2006/relationships" id="259" r:id="Rc231c0559ba24c95"/>
    <p:sldId xmlns:r="http://schemas.openxmlformats.org/officeDocument/2006/relationships" id="260" r:id="R9164d8b3f76d4666"/>
    <p:sldId xmlns:r="http://schemas.openxmlformats.org/officeDocument/2006/relationships" id="261" r:id="Re7572989b49b476e"/>
    <p:sldId xmlns:r="http://schemas.openxmlformats.org/officeDocument/2006/relationships" id="262" r:id="R7c1104c206f245fd"/>
    <p:sldId xmlns:r="http://schemas.openxmlformats.org/officeDocument/2006/relationships" id="263" r:id="R89c9020d7f62431d"/>
    <p:sldId xmlns:r="http://schemas.openxmlformats.org/officeDocument/2006/relationships" id="264" r:id="Ra38f4eaafaa04cc3"/>
    <p:sldId xmlns:r="http://schemas.openxmlformats.org/officeDocument/2006/relationships" id="265" r:id="R1aa9d59481a04c80"/>
    <p:sldId xmlns:r="http://schemas.openxmlformats.org/officeDocument/2006/relationships" id="266" r:id="Re391d2ea250042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7ba6ac701644be" /><Relationship Type="http://schemas.openxmlformats.org/officeDocument/2006/relationships/slideMaster" Target="/ppt/slideMasters/slideMaster1.xml" Id="R7ff3ddf8eb394a60" /><Relationship Type="http://schemas.openxmlformats.org/officeDocument/2006/relationships/notesMaster" Target="/ppt/notesMasters/notesMaster1.xml" Id="Re19bdbe928bd4b39" /><Relationship Type="http://schemas.openxmlformats.org/officeDocument/2006/relationships/presProps" Target="/ppt/presProps.xml" Id="Rc093f656f17248ff" /><Relationship Type="http://schemas.openxmlformats.org/officeDocument/2006/relationships/tableStyles" Target="/ppt/tableStyles.xml" Id="R10cfc9e5ff6b4534" /><Relationship Type="http://schemas.openxmlformats.org/officeDocument/2006/relationships/slide" Target="/ppt/slides/slide1.xml" Id="Raa2c3bec21fe48e4" /><Relationship Type="http://schemas.openxmlformats.org/officeDocument/2006/relationships/slide" Target="/ppt/slides/slide2.xml" Id="R9024820affca4238" /><Relationship Type="http://schemas.openxmlformats.org/officeDocument/2006/relationships/slide" Target="/ppt/slides/slide3.xml" Id="R592d812fb0f84d8a" /><Relationship Type="http://schemas.openxmlformats.org/officeDocument/2006/relationships/slide" Target="/ppt/slides/slide4.xml" Id="Rc231c0559ba24c95" /><Relationship Type="http://schemas.openxmlformats.org/officeDocument/2006/relationships/slide" Target="/ppt/slides/slide5.xml" Id="R9164d8b3f76d4666" /><Relationship Type="http://schemas.openxmlformats.org/officeDocument/2006/relationships/slide" Target="/ppt/slides/slide6.xml" Id="Re7572989b49b476e" /><Relationship Type="http://schemas.openxmlformats.org/officeDocument/2006/relationships/slide" Target="/ppt/slides/slide7.xml" Id="R7c1104c206f245fd" /><Relationship Type="http://schemas.openxmlformats.org/officeDocument/2006/relationships/slide" Target="/ppt/slides/slide8.xml" Id="R89c9020d7f62431d" /><Relationship Type="http://schemas.openxmlformats.org/officeDocument/2006/relationships/slide" Target="/ppt/slides/slide9.xml" Id="Ra38f4eaafaa04cc3" /><Relationship Type="http://schemas.openxmlformats.org/officeDocument/2006/relationships/slide" Target="/ppt/slides/slide10.xml" Id="R1aa9d59481a04c80" /><Relationship Type="http://schemas.openxmlformats.org/officeDocument/2006/relationships/slide" Target="/ppt/slides/slide11.xml" Id="Re391d2ea250042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f51056449f47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5e0ba2938c43f3" /><Relationship Type="http://schemas.openxmlformats.org/officeDocument/2006/relationships/notesMaster" Target="/ppt/notesMasters/notesMaster1.xml" Id="Rc536485c7b8c41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596b51c0204cac" /><Relationship Type="http://schemas.openxmlformats.org/officeDocument/2006/relationships/notesMaster" Target="/ppt/notesMasters/notesMaster1.xml" Id="Rc4448e69840740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1d51cf894b45b5" /><Relationship Type="http://schemas.openxmlformats.org/officeDocument/2006/relationships/notesMaster" Target="/ppt/notesMasters/notesMaster1.xml" Id="R4d5ec6994c1d43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fcfef8b30542dc" /><Relationship Type="http://schemas.openxmlformats.org/officeDocument/2006/relationships/notesMaster" Target="/ppt/notesMasters/notesMaster1.xml" Id="R948e6fe8c9444e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eafce24cfc4c80" /><Relationship Type="http://schemas.openxmlformats.org/officeDocument/2006/relationships/notesMaster" Target="/ppt/notesMasters/notesMaster1.xml" Id="R5b6a952cd3cf4c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6fec4634154685" /><Relationship Type="http://schemas.openxmlformats.org/officeDocument/2006/relationships/notesMaster" Target="/ppt/notesMasters/notesMaster1.xml" Id="R178d6474d31c4f9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ced52ff94d42d1" /><Relationship Type="http://schemas.openxmlformats.org/officeDocument/2006/relationships/notesMaster" Target="/ppt/notesMasters/notesMaster1.xml" Id="R9684bc53e30647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32ece968834b73" /><Relationship Type="http://schemas.openxmlformats.org/officeDocument/2006/relationships/notesMaster" Target="/ppt/notesMasters/notesMaster1.xml" Id="Rdb7e171b385c4e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9c382347bf47b3" /><Relationship Type="http://schemas.openxmlformats.org/officeDocument/2006/relationships/notesMaster" Target="/ppt/notesMasters/notesMaster1.xml" Id="R7066d3d433c144c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feef8efc0e4ebc" /><Relationship Type="http://schemas.openxmlformats.org/officeDocument/2006/relationships/notesMaster" Target="/ppt/notesMasters/notesMaster1.xml" Id="Rb5a2cf569f8e426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dbdac898fbb4f40" /><Relationship Type="http://schemas.openxmlformats.org/officeDocument/2006/relationships/notesMaster" Target="/ppt/notesMasters/notesMaster1.xml" Id="R7aef9114f5ae4e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1118cf633344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b39d7fe4d04c8d" /><Relationship Type="http://schemas.openxmlformats.org/officeDocument/2006/relationships/slideLayout" Target="/ppt/slideLayouts/slideLayout1.xml" Id="R50849b476ea041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849b476ea041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3a2c06c384029" /><Relationship Type="http://schemas.openxmlformats.org/officeDocument/2006/relationships/image" Target="/ppt/media/image.png" Id="R38baf42ad2b54069" /><Relationship Type="http://schemas.openxmlformats.org/officeDocument/2006/relationships/notesSlide" Target="/ppt/notesSlides/notesSlide1.xml" Id="R4873fce9b3dc46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7a27772704c6f" /><Relationship Type="http://schemas.openxmlformats.org/officeDocument/2006/relationships/notesSlide" Target="/ppt/notesSlides/notesSlide2.xml" Id="R2cfc39de6a0549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2ce38743974e6c" /><Relationship Type="http://schemas.openxmlformats.org/officeDocument/2006/relationships/notesSlide" Target="/ppt/notesSlides/notesSlide3.xml" Id="R7863430be84045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f78f0f5d341a1" /><Relationship Type="http://schemas.openxmlformats.org/officeDocument/2006/relationships/notesSlide" Target="/ppt/notesSlides/notesSlide4.xml" Id="R67a869f484f44d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c8ad32a86422d" /><Relationship Type="http://schemas.openxmlformats.org/officeDocument/2006/relationships/notesSlide" Target="/ppt/notesSlides/notesSlide5.xml" Id="R7566cc454d144b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a238ec5fc44090" /><Relationship Type="http://schemas.openxmlformats.org/officeDocument/2006/relationships/notesSlide" Target="/ppt/notesSlides/notesSlide6.xml" Id="R9ecdac6314d745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a97360d3248ae" /><Relationship Type="http://schemas.openxmlformats.org/officeDocument/2006/relationships/notesSlide" Target="/ppt/notesSlides/notesSlide7.xml" Id="Rb0a2bbabb63842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fe7230dc84650" /><Relationship Type="http://schemas.openxmlformats.org/officeDocument/2006/relationships/notesSlide" Target="/ppt/notesSlides/notesSlide8.xml" Id="Rfb1b0e5725f94f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10906b0684413e" /><Relationship Type="http://schemas.openxmlformats.org/officeDocument/2006/relationships/notesSlide" Target="/ppt/notesSlides/notesSlide9.xml" Id="Rd85f4752973443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701191f3146bc" /><Relationship Type="http://schemas.openxmlformats.org/officeDocument/2006/relationships/notesSlide" Target="/ppt/notesSlides/notesSlide10.xml" Id="Ra198e9eec6ea462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c06c5dc7043bf" /><Relationship Type="http://schemas.openxmlformats.org/officeDocument/2006/relationships/notesSlide" Target="/ppt/notesSlides/notesSlide11.xml" Id="R8aab5a5534ed4e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1D4EC-3470-4042-AD90-395C07A8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910CA8-FF4F-4BF6-BB4F-371F922F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442AAB-F63B-4928-A567-E61C104C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Good Intro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2AEAD2-4406-434E-9BD5-358B6316B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team turns a plain launch into a clear, welcoming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4E29E1-ACE8-4E0A-9A13-A986B3AF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EF3D4-F379-459B-9BC0-377A43778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0714F-DCC7-46AE-AD13-A32D6894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F20CA-3E65-442E-9C56-1EAE801D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baf42ad2b540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976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E5DBCD-27EA-4F97-A44B-6F2CD56A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D7CCB-8A79-42C3-ADB9-BE04A71D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F2AA97-D6F3-44E2-BBCA-679055014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8662B-ECED-4FBC-84F9-20958F8F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23BDC9-9CE5-4232-BBA2-162FF6FF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good intro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62235-52A6-4D1B-884C-EF7C987E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945AB-9ACB-4895-A5EE-7A7F6F2B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429392-F8E6-40A9-BBDD-804074DCA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Why We’re Here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06D7CA-6FAF-440E-A2E0-53A62500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13CA3A-E9B3-4043-BCF7-01382ADB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BD4B53-6079-4906-8FD0-8D9DB634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42F82-AFDB-4C2C-885C-6EACF05CE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New Offer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81B978-2111-4DD8-A889-FC821FF8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01BF0C-ECAF-4AB8-987A-B7C7923A6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361DA-280C-4A83-B3A4-9EB1F31C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0311B-D58C-49F6-8CA2-83ECA68E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How It Works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EC1BE3-F300-4F6B-9E2F-BBF06B53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A8D784-B198-4615-9BD4-41425811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AFCC5C-22AA-4BC5-ACC2-264C55CB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2FDAE-C915-43B6-BD5C-7E303F9C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DA6339-F05B-41AD-A56B-CB2AE2DE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the plan</a:t>
            </a:r>
          </a:p>
        </p:txBody>
      </p:sp>
    </p:spTree>
    <p:extLst>
      <p:ext uri="{BB962C8B-B14F-4D97-AF65-F5344CB8AC3E}">
        <p14:creationId xmlns:p14="http://schemas.microsoft.com/office/powerpoint/2010/main" val="8918928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3624E2-42B5-4F00-B440-A1656C77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689F9-D7A0-4B23-A166-C80C5151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B62BB-5DAE-4FBA-983B-C143A655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0F94DB-D03E-43D2-9F68-604CD88DE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0C95D-0FCF-4AB9-8737-5E83B6E2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opening for a bakery launch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2287A1-3778-45D5-8ABB-8F99ACA2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781CA7-F1BF-4A84-B77E-5705E84A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422456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FEB8E4-CAE7-42DF-B59D-26282563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99ED0-FBA6-4901-83B1-8333F8237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48E9B5-E085-45F8-8848-A6E56241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543AC9-11FF-48FF-A35F-916A9EEB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A3AD6-AC56-4AE3-80A1-18E0488CB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 good intro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9BC84-469F-4A97-A19D-706D74C0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4275BE-505F-4AA0-B045-0E41574D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BC0F65-E14D-4A9F-8ED2-332B3327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27F85E-3593-4686-8037-D2F813B2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good intro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43B6EE-E373-4CAF-9AB8-D461BBF7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8FC32-3943-4BD6-A625-ACFA6E11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21315-0249-4A4E-A4B5-CC9D59D3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55853-E1A1-40C9-924E-A1FCA120E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AA911D-0D1A-4C40-9372-D2618545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Warm opening for a bakery launch deck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0C164D-5001-43DD-A834-F930642E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6379F5-4A30-41B8-B99C-BD8DF168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1D465C-3AC4-4080-8943-7FEF5BF2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DAF005-61B7-4F65-BF3D-F788D32C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85486A-4EA8-4AD6-BB76-ECD6FF94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Invite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B1291A-76A0-461B-B33E-E1C7F6C0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982515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1CB228-FB8C-43D3-AB79-8FDD44F6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F9DB2-E7B9-4276-82C2-0C8BC377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FE9C2-5625-417C-B73D-C4C3BD4D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78B04-B28F-4DD9-8970-0E79E83F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8B103-5541-42F8-AEEB-0F39B4D9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E94EC-E20D-4D62-90F6-E551ACB1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305EE-514F-483E-886B-E285217E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26C75E-25C9-4D29-B6BA-2DFB21E3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9AB1CC-D826-4639-A711-F2DDD85A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2CC51-FD99-4F96-B7D6-E78E9B74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6D3B12-EF79-46CE-B41D-FBDA4BDA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AD88F7-F432-4AD5-AE94-FD4AD3AA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4BB197-A4C7-4CAB-AB3F-E3F6F457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71F09C-D87E-44D2-8804-7ED7E6E5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47A15D-2359-4E48-9D06-2CA48AA5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5C032B-B94F-4C79-83B1-7E53096CD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ED21FB-8D64-46D1-AC91-1F9B095F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A72209-8E92-40DE-810C-C39BBC0C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8D0E5E-0973-42F1-9180-397E8FE88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4179C6-9974-486B-8CA2-5F123D8F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DA8F53-5D4B-4DF3-90D7-E4B0BCE7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the plan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3BCF40-820F-4CEC-9F5E-2DCBAF7EA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E168C4-EE0F-4416-A15C-96E620BE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554318-A481-4ECC-A7D4-28AD97C1C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1334C1-763A-45B7-BA0B-6153B1B7B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97080F-9C39-494B-9C0D-DCB1D5E5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391527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86A484-590A-4FB0-8A4A-7C08520A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18D90-5DD4-48EA-A608-12A87355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C6FB7-3C24-46A4-923B-9A65673F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E4ECB-9C51-4212-9139-84E25250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F9BA57-5C6C-4F38-AED5-F13908098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good intro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29186-7A53-446C-A531-E56A29BB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9BEE27-A049-45B0-9DAD-56F5B584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8AA6F2-2331-4515-BA07-EDD050A1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CACE6D-F7A5-4761-B9DD-057250B0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opening feels generic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3C1709-6510-4478-B101-C440A0852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AFB71-36A6-4F59-B3EA-935DDA4F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jumps into details before setting context.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E33F84-9A2F-4E28-8F91-24499B4A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EC3048-CE8D-4CC6-839B-6767B818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Listeners are unsure what the presentation is about.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5D061-C2A9-4467-9EF1-CE84C973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633D97-5AE0-49C1-96E4-93B82F9B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47A7E1-76B3-4290-B2A8-D79C190D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EB9B1D-30BE-41F8-B2BB-D57A5A4DD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gives a clear reason to keep listening.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1A7059-6EB2-4CE0-851F-E7EFE154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6C2973-D83F-496F-9E3F-445770B9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main message is easy to understand right 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D8C277-14CC-4D77-A7D4-A4A6CA96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41D5ED-2B0F-4744-B95B-5E44E652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organized and confident from the start.</a:t>
            </a:r>
          </a:p>
        </p:txBody>
      </p:sp>
    </p:spTree>
    <p:extLst>
      <p:ext uri="{BB962C8B-B14F-4D97-AF65-F5344CB8AC3E}">
        <p14:creationId xmlns:p14="http://schemas.microsoft.com/office/powerpoint/2010/main" val="15110364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623242-34BA-4539-A60A-7C8849B1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0896A-F3F8-4962-A426-842BE2C8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DEDA4A-C2F0-4EC6-B0F5-071750DC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73CA7-5736-43C7-B979-74DC4058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EF4C1F-EEB0-4D44-A085-945B439A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7B4747-2FD2-4CDD-A8D3-3D47F284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FB4EE6-565D-4CEF-88F4-C9974C4B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81DAB7-79A2-4BAD-9C22-270993B7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A3B515-A18D-412A-B139-D8729E2E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OWNERS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2D0A5C-8A3D-4917-8FC5-16FA1236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introduce a new product line to staff and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76C3B5-B9F2-4E3B-852C-29E57207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3C76F-1DB5-41C3-9D34-10EFB50B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301383-995E-4B8D-8BCE-058DD245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248AC-97F7-46A6-BB2A-15707A5A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FAFA1-D339-4A88-ABC8-AF05F872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opening that explains the offer before the details begin.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9D1EA5-D8CF-4DA2-83AD-881D7486B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AFCEE-B249-4688-ABA9-9FC897560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E70F59-EB1C-4671-82E6-D5D73ED2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5A1A43-0254-4FA9-AD96-05C6ADC4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LOCAL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F01FC4-7FA6-46D0-B33B-B101A720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quick context on what is changing and why it matters.</a:t>
            </a:r>
          </a:p>
        </p:txBody>
      </p:sp>
    </p:spTree>
    <p:extLst>
      <p:ext uri="{BB962C8B-B14F-4D97-AF65-F5344CB8AC3E}">
        <p14:creationId xmlns:p14="http://schemas.microsoft.com/office/powerpoint/2010/main" val="16977701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442D29-8907-48E5-AB42-7468896B3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2413D-0D29-4FE6-99F6-E3FFE9736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8E03E-4DC0-4D3E-8460-94BDD172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B5944D-C1B2-418E-92BF-3B3B3EA1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906CF-58F0-428A-B230-333969A9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835172-6C04-4702-BE92-2076E0F8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177478-CC16-4A5F-A77A-CA2B9B2D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45A7F9-4718-40C1-BEC7-03913BF4A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7909C7-7D19-4788-9FAF-D46D66B1D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0A6A6F-ADE5-4262-B28A-28F48838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2C6024-445C-4D8B-B9E2-86BF8F9F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6DAF19-7BD9-462B-A655-C9D97C28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1E8E3F-851A-4CA0-B92E-1089179C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8EAB63-B527-4DCA-891A-21E63767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04502C-724B-4F18-B294-119E9001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91E10-647F-4197-AA36-046981F42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5A52D5-CDC0-4A2E-ACC7-16C7F140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goal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F4649-DC1F-49DE-938D-2F595ADC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6FB00F-1C2A-4710-8922-7D6C9ADF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54CED-18A6-45D9-BA0D-FB53557BF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451E8A-17E5-46E4-81CD-48C1A9545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06F7FF-EBB1-4ED7-AABA-1F782C6C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F79765-04ED-4E14-9E9F-4500EAE7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offer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EB0285-3777-4977-988E-F32B5552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041F91-36A9-46E3-81B4-89E1A42C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41F016-D342-4F0A-9FA5-3E21277B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AE0287-8C17-47F3-984C-7896D9BB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F9E9CC-216C-43A0-ADE0-6FB08806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DF0979-3E65-4F0B-A129-A34E2E4A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the plan</a:t>
            </a:r>
          </a:p>
        </p:txBody>
      </p:sp>
    </p:spTree>
    <p:extLst>
      <p:ext uri="{BB962C8B-B14F-4D97-AF65-F5344CB8AC3E}">
        <p14:creationId xmlns:p14="http://schemas.microsoft.com/office/powerpoint/2010/main" val="13755865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181C5C-2167-4981-A354-A4AE7DC8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BFD0B1-4453-4681-8431-E96BC463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58BE73-FC01-4355-B926-A9E01115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E8C022-16B2-4AAF-9884-FC10D4CA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1AFEFE-F94E-4053-AB6E-EE07F4B4D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good intro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F1AC13-2DA2-4870-892A-EDC25585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DD19F3-8770-461B-849A-B15CDF03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A707DB-C421-4FC4-AEC9-9ABC2546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team open a launch deck so everyone understands the new direction?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0C6DD0-9FD1-44C5-8E68-52272F9A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4ECCA9-7FC6-4E6B-8574-311E5675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8D37B8-79E8-4FF1-980B-51D22EC7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F59A4A-99CA-47CE-AD7B-D0D6ED91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goal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5C2DD-1F6C-41B2-997B-74277A8B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B44EE8-41A6-429F-807E-14EAC16E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57807E-9540-497A-ADDE-CC04CF67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offer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F7E570-24B3-4797-A25A-44873D20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287ACE-DB4A-4AE2-8B0C-9C4B5173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B42EE0-6A27-41D5-B139-088072BE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</p:spTree>
    <p:extLst>
      <p:ext uri="{BB962C8B-B14F-4D97-AF65-F5344CB8AC3E}">
        <p14:creationId xmlns:p14="http://schemas.microsoft.com/office/powerpoint/2010/main" val="20325782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19EFC0-B271-449A-9777-A2A85E3F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2BA647-FEE4-4B15-817D-90AC00D1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6251B9-9249-4F57-A189-F64E8497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0EDDDE-BC95-4A2C-8A20-F8B90C71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613E2-4AC3-4451-B131-2DB0398A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good intro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F677FE-81F5-41E7-BEF5-A9EABC8C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8B4D6F-15A6-4A6E-A9F5-5BA4FE57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2A3310-732C-4619-AB01-15A54D1E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9176BA-427B-4D35-B42A-C589C038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5F2CBA-BBA1-445C-8266-80012EC3A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48905F-40A5-42A0-8C39-58841EA8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5D4ABC-7E9F-47E1-8329-53DD3093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AE7AF5-36C9-4FE1-A0E4-A13CFC073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FF4C3D-70A4-454D-97FF-ECD3E9FF1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goal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3C8E09-54BD-4E7F-8E37-1F5AB5E4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E80AD1-DB55-4810-942B-09D88FC3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A3DA6-6939-49EC-AD98-BECDBF6F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109FC7-4F13-4709-B6A0-5B270AAF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8624E7-8448-49D9-BB87-978B1426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B548C5-DA43-442A-88E7-EE96CBC2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A69327-8D7C-4061-947E-22E13B22F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4F148A-4B69-43FA-8D63-A93B7CF1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E87680-115B-4D88-BF79-C974EF10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F880A9-3C74-47E0-87F6-75796A7DC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4000F3-A6E7-4A29-B201-0F406993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835294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DC535-A152-4F10-9E04-53B28253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5EBAC-41A4-44DB-A5E4-4DD0BB6D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A2A1D-8EF3-470F-95BD-224DF439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clarity, then build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45F098-4633-4F9C-9CD8-19D4DFA7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93C297-4585-45B7-B510-3188E24D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B82F45-5371-4864-BE83-D0E54D45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77841C-6EA3-4C3A-912B-B9F282FE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011961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2026-10-01T20:13:44.3630000Z</dcterms:created>
  <dcterms:modified xsi:type="dcterms:W3CDTF">2026-10-01T20:13:44.3630000Z</dcterms:modified>
</coreProperties>
</file>