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b4093d12764f94" /><Relationship Type="http://schemas.openxmlformats.org/officeDocument/2006/relationships/extended-properties" Target="/docProps/app.xml" Id="R316ce77e037d4350" /><Relationship Type="http://schemas.openxmlformats.org/officeDocument/2006/relationships/officeDocument" Target="/ppt/presentation.xml" Id="R0774f289260849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e1d72507074b71"/>
  </p:sldMasterIdLst>
  <p:notesMasterIdLst>
    <p:notesMasterId xmlns:r="http://schemas.openxmlformats.org/officeDocument/2006/relationships" r:id="R78b62991018a4bcc"/>
  </p:notesMasterIdLst>
  <p:sldIdLst>
    <p:sldId xmlns:r="http://schemas.openxmlformats.org/officeDocument/2006/relationships" id="256" r:id="R5099ef4a14e9462e"/>
    <p:sldId xmlns:r="http://schemas.openxmlformats.org/officeDocument/2006/relationships" id="257" r:id="Re3f7f6e9d3e147a6"/>
    <p:sldId xmlns:r="http://schemas.openxmlformats.org/officeDocument/2006/relationships" id="258" r:id="Ra1c1bd8a431a4d28"/>
    <p:sldId xmlns:r="http://schemas.openxmlformats.org/officeDocument/2006/relationships" id="259" r:id="R07f924416403419a"/>
    <p:sldId xmlns:r="http://schemas.openxmlformats.org/officeDocument/2006/relationships" id="260" r:id="R16aaf05652d341ac"/>
    <p:sldId xmlns:r="http://schemas.openxmlformats.org/officeDocument/2006/relationships" id="261" r:id="R5a6d735e2ee94146"/>
    <p:sldId xmlns:r="http://schemas.openxmlformats.org/officeDocument/2006/relationships" id="262" r:id="Rc9291fc4bd674d5b"/>
    <p:sldId xmlns:r="http://schemas.openxmlformats.org/officeDocument/2006/relationships" id="263" r:id="R69115167b47b446c"/>
    <p:sldId xmlns:r="http://schemas.openxmlformats.org/officeDocument/2006/relationships" id="264" r:id="R1bebc6b228a54138"/>
    <p:sldId xmlns:r="http://schemas.openxmlformats.org/officeDocument/2006/relationships" id="265" r:id="Red66a693c92140c0"/>
    <p:sldId xmlns:r="http://schemas.openxmlformats.org/officeDocument/2006/relationships" id="266" r:id="R480f933d49e64d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2de6f2fc9d4e36" /><Relationship Type="http://schemas.openxmlformats.org/officeDocument/2006/relationships/slideMaster" Target="/ppt/slideMasters/slideMaster1.xml" Id="R4ee1d72507074b71" /><Relationship Type="http://schemas.openxmlformats.org/officeDocument/2006/relationships/notesMaster" Target="/ppt/notesMasters/notesMaster1.xml" Id="R78b62991018a4bcc" /><Relationship Type="http://schemas.openxmlformats.org/officeDocument/2006/relationships/presProps" Target="/ppt/presProps.xml" Id="Rc773e3fd835d40ac" /><Relationship Type="http://schemas.openxmlformats.org/officeDocument/2006/relationships/tableStyles" Target="/ppt/tableStyles.xml" Id="R35777d279e8b40ed" /><Relationship Type="http://schemas.openxmlformats.org/officeDocument/2006/relationships/slide" Target="/ppt/slides/slide1.xml" Id="R5099ef4a14e9462e" /><Relationship Type="http://schemas.openxmlformats.org/officeDocument/2006/relationships/slide" Target="/ppt/slides/slide2.xml" Id="Re3f7f6e9d3e147a6" /><Relationship Type="http://schemas.openxmlformats.org/officeDocument/2006/relationships/slide" Target="/ppt/slides/slide3.xml" Id="Ra1c1bd8a431a4d28" /><Relationship Type="http://schemas.openxmlformats.org/officeDocument/2006/relationships/slide" Target="/ppt/slides/slide4.xml" Id="R07f924416403419a" /><Relationship Type="http://schemas.openxmlformats.org/officeDocument/2006/relationships/slide" Target="/ppt/slides/slide5.xml" Id="R16aaf05652d341ac" /><Relationship Type="http://schemas.openxmlformats.org/officeDocument/2006/relationships/slide" Target="/ppt/slides/slide6.xml" Id="R5a6d735e2ee94146" /><Relationship Type="http://schemas.openxmlformats.org/officeDocument/2006/relationships/slide" Target="/ppt/slides/slide7.xml" Id="Rc9291fc4bd674d5b" /><Relationship Type="http://schemas.openxmlformats.org/officeDocument/2006/relationships/slide" Target="/ppt/slides/slide8.xml" Id="R69115167b47b446c" /><Relationship Type="http://schemas.openxmlformats.org/officeDocument/2006/relationships/slide" Target="/ppt/slides/slide9.xml" Id="R1bebc6b228a54138" /><Relationship Type="http://schemas.openxmlformats.org/officeDocument/2006/relationships/slide" Target="/ppt/slides/slide10.xml" Id="Red66a693c92140c0" /><Relationship Type="http://schemas.openxmlformats.org/officeDocument/2006/relationships/slide" Target="/ppt/slides/slide11.xml" Id="R480f933d49e64d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11e89d3c6247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29e356b1594fbb" /><Relationship Type="http://schemas.openxmlformats.org/officeDocument/2006/relationships/notesMaster" Target="/ppt/notesMasters/notesMaster1.xml" Id="Rb51a035b041d4f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ca7d75cde44403" /><Relationship Type="http://schemas.openxmlformats.org/officeDocument/2006/relationships/notesMaster" Target="/ppt/notesMasters/notesMaster1.xml" Id="Re3e6519e6a7242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834c8b8f8946d5" /><Relationship Type="http://schemas.openxmlformats.org/officeDocument/2006/relationships/notesMaster" Target="/ppt/notesMasters/notesMaster1.xml" Id="Ra221675e09bf4a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c8918b67ce48d6" /><Relationship Type="http://schemas.openxmlformats.org/officeDocument/2006/relationships/notesMaster" Target="/ppt/notesMasters/notesMaster1.xml" Id="Rf36f504d81e140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eb2582380f483b" /><Relationship Type="http://schemas.openxmlformats.org/officeDocument/2006/relationships/notesMaster" Target="/ppt/notesMasters/notesMaster1.xml" Id="R38bfdc70cd3344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92b5fe39594f6d" /><Relationship Type="http://schemas.openxmlformats.org/officeDocument/2006/relationships/notesMaster" Target="/ppt/notesMasters/notesMaster1.xml" Id="R167eac432a5745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35600f08954595" /><Relationship Type="http://schemas.openxmlformats.org/officeDocument/2006/relationships/notesMaster" Target="/ppt/notesMasters/notesMaster1.xml" Id="Rcf5bfefeddd846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4e34bf83e854076" /><Relationship Type="http://schemas.openxmlformats.org/officeDocument/2006/relationships/notesMaster" Target="/ppt/notesMasters/notesMaster1.xml" Id="R970953fd1d8944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001c9415054c0c" /><Relationship Type="http://schemas.openxmlformats.org/officeDocument/2006/relationships/notesMaster" Target="/ppt/notesMasters/notesMaster1.xml" Id="R1262103bc3e847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91c80b93634570" /><Relationship Type="http://schemas.openxmlformats.org/officeDocument/2006/relationships/notesMaster" Target="/ppt/notesMasters/notesMaster1.xml" Id="Rbb09b18a82d742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2624723b5a4b5c" /><Relationship Type="http://schemas.openxmlformats.org/officeDocument/2006/relationships/notesMaster" Target="/ppt/notesMasters/notesMaster1.xml" Id="Ra324bf389c914d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ed43e7eb3c40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93e98f8b494cab" /><Relationship Type="http://schemas.openxmlformats.org/officeDocument/2006/relationships/slideLayout" Target="/ppt/slideLayouts/slideLayout1.xml" Id="R51200414a7c943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200414a7c943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04fcb9a4c4a89" /><Relationship Type="http://schemas.openxmlformats.org/officeDocument/2006/relationships/image" Target="/ppt/media/image.png" Id="Rad830b6577174d32" /><Relationship Type="http://schemas.openxmlformats.org/officeDocument/2006/relationships/notesSlide" Target="/ppt/notesSlides/notesSlide1.xml" Id="Rf0444fe255f248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2a386ee3c4f54" /><Relationship Type="http://schemas.openxmlformats.org/officeDocument/2006/relationships/notesSlide" Target="/ppt/notesSlides/notesSlide2.xml" Id="R85f226d885d544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1800ab8584677" /><Relationship Type="http://schemas.openxmlformats.org/officeDocument/2006/relationships/notesSlide" Target="/ppt/notesSlides/notesSlide3.xml" Id="R82e3f4c14f5641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6adb5c8fe410a" /><Relationship Type="http://schemas.openxmlformats.org/officeDocument/2006/relationships/notesSlide" Target="/ppt/notesSlides/notesSlide4.xml" Id="Rae1f635761214c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19bcc15ab049ef" /><Relationship Type="http://schemas.openxmlformats.org/officeDocument/2006/relationships/notesSlide" Target="/ppt/notesSlides/notesSlide5.xml" Id="R10e35cf81ba841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c90aacf384ea2" /><Relationship Type="http://schemas.openxmlformats.org/officeDocument/2006/relationships/notesSlide" Target="/ppt/notesSlides/notesSlide6.xml" Id="R3781cc02e9224e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285769b0f445e" /><Relationship Type="http://schemas.openxmlformats.org/officeDocument/2006/relationships/notesSlide" Target="/ppt/notesSlides/notesSlide7.xml" Id="R34c70428a8144e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e679e8af44fe7" /><Relationship Type="http://schemas.openxmlformats.org/officeDocument/2006/relationships/notesSlide" Target="/ppt/notesSlides/notesSlide8.xml" Id="Rf8bb02089d6f44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580d62a0d46ac" /><Relationship Type="http://schemas.openxmlformats.org/officeDocument/2006/relationships/notesSlide" Target="/ppt/notesSlides/notesSlide9.xml" Id="R7a2c639c746444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87d928a874539" /><Relationship Type="http://schemas.openxmlformats.org/officeDocument/2006/relationships/notesSlide" Target="/ppt/notesSlides/notesSlide10.xml" Id="R154415cfee5247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b181005154b22" /><Relationship Type="http://schemas.openxmlformats.org/officeDocument/2006/relationships/notesSlide" Target="/ppt/notesSlides/notesSlide11.xml" Id="R0b933f51ed1247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E1E34-FBCF-44A8-9F18-F6DA2674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F8EA7-D2EE-43E3-B845-93302E26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A4282D-9C9C-44F6-A6D3-555D5B06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 Agency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F5C96-950F-4539-A3BE-084BC35F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agency pitches a launch plan for a new eco-friendly sneaker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CC46D-DBC5-4D23-A3DC-C433DDB8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8BD3EB-5C9C-4987-BA84-C05C68E3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184746-B120-4C6D-8A41-7D7C6683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28BA6-B88A-482B-BC0E-1417941E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30b6577174d3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537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5FDF70-EDF7-4B48-91BE-4D8816A4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19108-1333-43A6-9411-5EC25431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FA6E4-D475-4D73-8A41-3DA1447AA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1BFB65-DB90-47D2-BCBE-1356A451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A33DA-A78C-450B-8849-F4CEAA37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 agency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83FD1-30A4-4D7B-AC01-F1098A43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2C8C2-ED15-4AE2-A39E-21EAC6585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C94D6-987E-4DC9-BA4E-6FF7E6C8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C485D-F3C7-4799-A969-5C927553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brand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3A47F-1EB4-4E93-8CCE-6718486E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C397F-A54E-45DF-82D2-49D13711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07CBC-7EE8-4A72-BC19-17840645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 Insight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3F150-FDBD-44B4-826E-8B792FCC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target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17C942-E9E2-4A4F-8FE5-F1847194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6C561F-133F-4C69-A6E1-58DBBA71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1105D-6E19-4A94-853C-F9CBCB21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Concept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67E7A-0DE4-4488-9B97-4D4FA47D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campaign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DFD367-CA4B-43A1-A040-5C848C51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4C6CF-0AA9-4849-AB89-320FBCDC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CBF0E5-2583-4FBD-B580-4893E22B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117928-F96D-425B-992F-958D145D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media mix</a:t>
            </a:r>
          </a:p>
        </p:txBody>
      </p:sp>
    </p:spTree>
    <p:extLst>
      <p:ext uri="{BB962C8B-B14F-4D97-AF65-F5344CB8AC3E}">
        <p14:creationId xmlns:p14="http://schemas.microsoft.com/office/powerpoint/2010/main" val="1710022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522DA-0A7A-4944-BFC3-505436C6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DDC98-2192-4ECA-89F9-FD7DD8E1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4FB260-676B-4752-ADD2-E8EFFB38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6A228-8F98-4831-A189-CE6DCF76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D69D3-7550-4010-A632-E87B06AF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product story into a clear campaign path.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6A5DB-0830-47A5-AA9F-C7C9B9CA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EB3BDD-F013-4C15-969E-A41287CE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69115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A4C17-14B6-400E-914C-6784F141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0F6C1B-F92B-4888-BF9B-11744AEE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5D0215-AB0F-40F8-B571-D47EFC21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F56F7-79AA-4825-9A96-765D7085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4D5E5F-134C-4C1B-9B0E-81318C6B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ad agency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58D23-7211-49C3-82B6-1FB677C1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92C5B-67E0-44D8-894D-08D29E8EA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69B19-349E-46A8-A841-5978D10C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58B17-74A0-4D2E-8538-ED4A18F1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 agency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A1F9D5-F4E3-47CF-A6A8-B10D5746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0414F-8AD2-4FC2-8961-8B5FD64E2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1BF4F9-19BB-4F08-9556-871AD891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F93D7-09A1-48F5-BFDA-4955F432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CB1415-0725-478C-B88B-066E70DB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story into a clear campaig…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E7855-6AD9-4BC0-8782-FE962D0B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1B9E40-B73C-47C9-94FF-E8ADD215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8BD643-3D27-4F98-91D7-D81908B1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ABF40C-8FD8-42DA-AB90-8C87CDD4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65ED9C-1152-455B-91C4-60E37E4B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Present the rollout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547F3D-4CA5-4A2D-B005-400B4788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56014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F1777B-5709-492C-9114-A5969C65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C88DC-2B06-4318-9409-1BDE9DB7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CA292-F693-47D5-844A-6348BA68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DA391-30ED-4E0B-B406-313A4B5C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F6D3D-AEB3-4325-AD4E-A2375027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2F8C2-CFC5-4F14-A39A-940C49FE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F6DA3-A6EB-4121-9B1A-6441B06B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7E805-80F6-4878-8B74-56FB7870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2AB9E-50AB-4E4D-B664-28DD74FE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brand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61F373-50BF-4178-A554-16B043E9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FBECA-CC11-42E7-AE62-D66945E0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25E8E-9B95-42CA-BF6E-E334680B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A9603B-A1F1-45A4-B815-D7271E2F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target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E97F0-C4AA-4223-8D8C-7FC1282F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67B68-82A2-411E-9D40-B39F2398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B2937-E436-49D2-B937-C07285CF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CB6C3-A776-439A-B6A9-5D45526A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campaign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A5A8D3-2878-4D87-8200-3028287D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9487BD-1C22-4F7C-B63F-567AC912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BA0704-319D-4833-BCA8-74C63A2A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C7217E-CB7C-48AB-97EB-D1196FD2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the media mix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BD693C-8172-4677-8BB0-7EF6FD7A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C9083D-AB7D-4DF1-BA16-411AA5D8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3BB155-B06A-44B0-90B9-A56A5D95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802940-7F57-4A23-ADC5-DC1D1B67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rollout plan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C71E70-FFF5-4E37-A6D9-B5E40B00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19734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C6BE62-A2C4-4DC1-B230-7E07DC8D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86B844-15AC-4D9D-AB17-3CE8F5F2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8C323E-C5A3-4E69-BF2D-5037D89D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B6D3C2-09F5-4D68-98D3-5C36612F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D8EF1-ED3F-4639-AFF7-D99E2A92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 agency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54F7A-1EB4-4D66-B736-EA6B20E59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73887-AFC3-4146-8C3F-0C6586A1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D0725D-B014-401D-AC9B-9C14456F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41D82-7DDB-4989-927A-37C5A9A8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brand story feels too broad to brief the team.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C2128-3D4F-405E-9816-268CE1EC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6C7BA-1D6A-44E6-AE67-CA37C4F2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choices are unclear and hard to prioritize.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774BC0-CFB6-42C0-BF9A-CDA0E031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5CFF0-14EA-4AEF-9B94-39D23751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 lacks a simple path from idea to launch.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37994D-2605-40FF-9EC3-B396AC98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328FC1-C711-4B19-8C78-85D306D1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133EF1-A031-4C4D-A6F5-900D1DF3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67B33-BEEA-4A83-A0C7-1F0E91D3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campaign has a focused message and clear audience.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DB0228-91F2-473E-AFBF-DB764DBF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392CE4-62AC-4041-AD26-2FC8CAF8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supports one consistent creative direction.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E974CB-4494-44CA-BBCE-0C2CA7A1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5A3607-8B1C-4934-8AFE-4DD57E0F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plan is easy to present and refine.</a:t>
            </a:r>
          </a:p>
        </p:txBody>
      </p:sp>
    </p:spTree>
    <p:extLst>
      <p:ext uri="{BB962C8B-B14F-4D97-AF65-F5344CB8AC3E}">
        <p14:creationId xmlns:p14="http://schemas.microsoft.com/office/powerpoint/2010/main" val="10219627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75CC6-3FCD-434A-81D9-56AC9922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75579-E6F7-4561-9AD0-D177F7C0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32583-16F1-455D-BC25-BEF96F89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4B2317-3C10-4E3B-8505-24F90663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D6071-5D86-4915-BE75-B8776039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76F2F-70BD-4343-8F0C-3E5B0790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410A01-1273-4026-80BC-0F658DE70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41604-6D36-4AD6-822B-9B046283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D8830F-1162-4B8D-BC56-26F68021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DFB8C-28E1-4DDE-9266-35E76E25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pitch that feels strategic, confident, and easy to approve.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0F0F8-69F0-4EBE-8D01-CA447018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EE7755-B92B-48EA-9494-7608D8D3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79BE1-0FC8-4984-B5DE-43E1B7A9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2B485-D061-4DCF-A16A-14FD5E81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E25AC5-9222-4939-B423-0459A7D7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campaign structure that connects message, channels,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C4BE6-9807-4BD6-B33F-317BB1D8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304664-0ED8-49F4-8C26-FDF54222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68F38-641B-4ED8-9F87-7A1D7604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896621-F7AB-4E1F-9B00-DFA03D00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F3A79C-F347-4977-9E6E-92E34FDA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sharp concept that can guide visuals, copy, and execution.</a:t>
            </a:r>
          </a:p>
        </p:txBody>
      </p:sp>
    </p:spTree>
    <p:extLst>
      <p:ext uri="{BB962C8B-B14F-4D97-AF65-F5344CB8AC3E}">
        <p14:creationId xmlns:p14="http://schemas.microsoft.com/office/powerpoint/2010/main" val="4909798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E8D5C1-B8F3-46E1-8B13-5492C22B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144976-AEF5-4649-AE79-5E495158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84B82C-F429-4DFA-AB56-2B7925C7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D3BD92-B25A-408F-8A88-AA083412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3407E-55D3-43F5-BEED-A89799C0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19787-1515-4CE5-B22B-03AA491F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B3527-8234-4E30-8646-2D2C2F17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36F23-B3C0-4284-9FD9-7D85E748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B11033-0447-4DDB-8442-A6B603B8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C674E4-D77D-4D0E-952E-E6B5DDB2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340B3-8BC0-455A-ABEF-CB80C600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brand voice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39600-3D56-4C7E-A9AD-95130FC4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C9EB9-684D-4A65-84D0-E3E15977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4355E6-4922-466D-B29A-A3786FD40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24F68F-90FA-4397-86E8-8304D63B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7843F1-93F2-456E-A1DF-398B49AC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0DEAEE-8872-4B63-89C9-5C0AB363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0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target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E79D7-2D6B-49BA-A0ED-38F02B9A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5B2BC8-841E-4491-8141-D7EAFA28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28D47B-2E81-4FFE-B0C9-81AC2C8A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F170C0-51EF-421A-B078-DCA0BA3C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D7F124-4CEC-49CB-8D19-C15664F9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DAC1D9-0119-44A7-A191-5400FD76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campaign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E8F9D0-8204-40A3-A1C3-0FD2F72D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6B5AFD-D061-433F-A92B-7BE77E60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2F4D48-2239-4EEC-87BA-32C0F2C2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E3EB13-F402-4A5D-9374-36D8CCE4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A35C32-1C95-464F-BB33-402A5B27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1FC328-8570-46CC-B021-75E694F3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the media mix</a:t>
            </a:r>
          </a:p>
        </p:txBody>
      </p:sp>
    </p:spTree>
    <p:extLst>
      <p:ext uri="{BB962C8B-B14F-4D97-AF65-F5344CB8AC3E}">
        <p14:creationId xmlns:p14="http://schemas.microsoft.com/office/powerpoint/2010/main" val="16977058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67F64-9A44-48A5-AA49-B76F3D6B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9BA6D5-C955-406B-96C8-55DB43BE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B828F-E3E1-4DBF-9D1F-34FF96F0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CAE1E-BD64-42B7-B9A6-60962BCF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A61DF-7ACA-409B-A6AF-0DC4653E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 agency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836D3D-D1D5-4F0D-98CB-472722DA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9E947-3FC4-4CAF-B650-FB7B6D73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412DC-ACAB-41E3-9428-0D27896A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agency pitch a launch that feels clear, creative, and actionable?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214B3B-43A8-46DB-BAE9-8231DCA5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F1908D-5610-450D-B38C-0F37C53F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55A0F-AE4D-4E1F-85D0-8B311500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0DB30E-A320-4809-87DB-28A9BD3F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target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AAE8A-606E-44F4-BEA8-D1A9D7DA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D5DA9-1FCB-4E16-8C29-BAE721E7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51DDF-D2E2-454A-9357-392FC72B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campaign idea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23E4D0-3DB1-41A1-95E7-F74BC38A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37848-66C6-4491-8FF0-EDA6D82F4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B45BD-1D86-45E0-898C-49DADE73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the rollout plan</a:t>
            </a:r>
          </a:p>
        </p:txBody>
      </p:sp>
    </p:spTree>
    <p:extLst>
      <p:ext uri="{BB962C8B-B14F-4D97-AF65-F5344CB8AC3E}">
        <p14:creationId xmlns:p14="http://schemas.microsoft.com/office/powerpoint/2010/main" val="17254823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B528CA-7302-4F77-A794-2B8637D0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05946-FAE9-4BC6-A450-9633BD9C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D5AC7A-3A12-49A9-BD8B-D3F6A138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00CA2-7419-4DBF-858B-61382AFE0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A3AF0-B34A-47BD-9116-BDBABAFF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 agency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B018A-0D82-4AF5-8293-E68DBF4E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49823-F3B6-4DB3-894D-44CBDC43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DAAFE-8320-4F2D-959F-294A02B8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CBF13C-A55D-410C-AFCF-BFDDB8EF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brand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E6862-86F3-4396-B194-A2351E8F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25ED14-928D-40B2-AC42-B51F4BDE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04932A-35F4-492F-949B-F65D646E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CCB5C-2122-4196-B76A-ACA87BD9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E87987-16CA-4A20-A773-FB9BEDFF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target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D1C8E4-3ADE-4BE7-A00C-92E1C1A7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270425-BEEA-496C-84FF-602E5CA6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E754AB-AD16-4577-A3C3-A45F77B4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F4884F-16FD-4587-869A-89198D87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43015-48B7-4282-8A30-8E96F752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campaign idea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D13EF3-7943-401B-9252-854AAC92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4E83BC-A848-4759-BA4F-E8C8378D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026C59-F053-4553-9C62-4D28DE3B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BD8AF5-AFB1-40A9-BC05-4736348BD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086075-81DB-49C2-93E8-6EBC309B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rollout plan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F12CEE-F661-48D9-B752-EF3A2FE7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019803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AC610-4D07-4951-92A0-F0551ABB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7C1B9-6C44-4E37-BA30-0A702297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BDA23-4CE6-4470-9A58-18F5A37C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pitch makes the next move easy.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8C701-B201-4018-9AB6-BFAD02E3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327AF-2053-4219-841E-F8024BF4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A39E1-AED6-49BB-86BE-81239E32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83ABF-EE33-4F01-AD23-11A3A2AB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32796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2026-10-01T07:22:42.0060000Z</dcterms:created>
  <dcterms:modified xsi:type="dcterms:W3CDTF">2026-10-01T07:22:42.0060000Z</dcterms:modified>
</coreProperties>
</file>