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5f483cf0cf48cd" /><Relationship Type="http://schemas.openxmlformats.org/officeDocument/2006/relationships/extended-properties" Target="/docProps/app.xml" Id="Rd73adb8e8879480b" /><Relationship Type="http://schemas.openxmlformats.org/officeDocument/2006/relationships/officeDocument" Target="/ppt/presentation.xml" Id="R0f10a00bee7e48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034551d1a74109"/>
  </p:sldMasterIdLst>
  <p:notesMasterIdLst>
    <p:notesMasterId xmlns:r="http://schemas.openxmlformats.org/officeDocument/2006/relationships" r:id="R4aa420c49c8b4c20"/>
  </p:notesMasterIdLst>
  <p:sldIdLst>
    <p:sldId xmlns:r="http://schemas.openxmlformats.org/officeDocument/2006/relationships" id="256" r:id="R74727bafdb964065"/>
    <p:sldId xmlns:r="http://schemas.openxmlformats.org/officeDocument/2006/relationships" id="257" r:id="R200e831ca74c4a4e"/>
    <p:sldId xmlns:r="http://schemas.openxmlformats.org/officeDocument/2006/relationships" id="258" r:id="R8991d1973668436f"/>
    <p:sldId xmlns:r="http://schemas.openxmlformats.org/officeDocument/2006/relationships" id="259" r:id="R6755c65d40f64376"/>
    <p:sldId xmlns:r="http://schemas.openxmlformats.org/officeDocument/2006/relationships" id="260" r:id="Ref1e2801302d47d1"/>
    <p:sldId xmlns:r="http://schemas.openxmlformats.org/officeDocument/2006/relationships" id="261" r:id="Rd2c3310a529d4336"/>
    <p:sldId xmlns:r="http://schemas.openxmlformats.org/officeDocument/2006/relationships" id="262" r:id="R94453db5f73d4790"/>
    <p:sldId xmlns:r="http://schemas.openxmlformats.org/officeDocument/2006/relationships" id="263" r:id="Rcd752ce4f25d4348"/>
    <p:sldId xmlns:r="http://schemas.openxmlformats.org/officeDocument/2006/relationships" id="264" r:id="Ra117c24024c24585"/>
    <p:sldId xmlns:r="http://schemas.openxmlformats.org/officeDocument/2006/relationships" id="265" r:id="Rd246462c1257499b"/>
    <p:sldId xmlns:r="http://schemas.openxmlformats.org/officeDocument/2006/relationships" id="266" r:id="R018b16506c9e4e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c3693d01524802" /><Relationship Type="http://schemas.openxmlformats.org/officeDocument/2006/relationships/slideMaster" Target="/ppt/slideMasters/slideMaster1.xml" Id="R83034551d1a74109" /><Relationship Type="http://schemas.openxmlformats.org/officeDocument/2006/relationships/notesMaster" Target="/ppt/notesMasters/notesMaster1.xml" Id="R4aa420c49c8b4c20" /><Relationship Type="http://schemas.openxmlformats.org/officeDocument/2006/relationships/presProps" Target="/ppt/presProps.xml" Id="Ra3a93894def54fea" /><Relationship Type="http://schemas.openxmlformats.org/officeDocument/2006/relationships/tableStyles" Target="/ppt/tableStyles.xml" Id="R65ba5ad93f204106" /><Relationship Type="http://schemas.openxmlformats.org/officeDocument/2006/relationships/slide" Target="/ppt/slides/slide1.xml" Id="R74727bafdb964065" /><Relationship Type="http://schemas.openxmlformats.org/officeDocument/2006/relationships/slide" Target="/ppt/slides/slide2.xml" Id="R200e831ca74c4a4e" /><Relationship Type="http://schemas.openxmlformats.org/officeDocument/2006/relationships/slide" Target="/ppt/slides/slide3.xml" Id="R8991d1973668436f" /><Relationship Type="http://schemas.openxmlformats.org/officeDocument/2006/relationships/slide" Target="/ppt/slides/slide4.xml" Id="R6755c65d40f64376" /><Relationship Type="http://schemas.openxmlformats.org/officeDocument/2006/relationships/slide" Target="/ppt/slides/slide5.xml" Id="Ref1e2801302d47d1" /><Relationship Type="http://schemas.openxmlformats.org/officeDocument/2006/relationships/slide" Target="/ppt/slides/slide6.xml" Id="Rd2c3310a529d4336" /><Relationship Type="http://schemas.openxmlformats.org/officeDocument/2006/relationships/slide" Target="/ppt/slides/slide7.xml" Id="R94453db5f73d4790" /><Relationship Type="http://schemas.openxmlformats.org/officeDocument/2006/relationships/slide" Target="/ppt/slides/slide8.xml" Id="Rcd752ce4f25d4348" /><Relationship Type="http://schemas.openxmlformats.org/officeDocument/2006/relationships/slide" Target="/ppt/slides/slide9.xml" Id="Ra117c24024c24585" /><Relationship Type="http://schemas.openxmlformats.org/officeDocument/2006/relationships/slide" Target="/ppt/slides/slide10.xml" Id="Rd246462c1257499b" /><Relationship Type="http://schemas.openxmlformats.org/officeDocument/2006/relationships/slide" Target="/ppt/slides/slide11.xml" Id="R018b16506c9e4e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93c925dde34e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009e5a5bc8423a" /><Relationship Type="http://schemas.openxmlformats.org/officeDocument/2006/relationships/notesMaster" Target="/ppt/notesMasters/notesMaster1.xml" Id="R9954dbf93c3b4a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fe07426c7f4fa0" /><Relationship Type="http://schemas.openxmlformats.org/officeDocument/2006/relationships/notesMaster" Target="/ppt/notesMasters/notesMaster1.xml" Id="Rcbbd978fa9c84e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6c34c1ac9a4aa4" /><Relationship Type="http://schemas.openxmlformats.org/officeDocument/2006/relationships/notesMaster" Target="/ppt/notesMasters/notesMaster1.xml" Id="R1199a49c37684a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a030f6e5044a5c" /><Relationship Type="http://schemas.openxmlformats.org/officeDocument/2006/relationships/notesMaster" Target="/ppt/notesMasters/notesMaster1.xml" Id="R8c515bcf067046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df6d32bec04644" /><Relationship Type="http://schemas.openxmlformats.org/officeDocument/2006/relationships/notesMaster" Target="/ppt/notesMasters/notesMaster1.xml" Id="R2c5226435b5346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ff94fd5fe84fa6" /><Relationship Type="http://schemas.openxmlformats.org/officeDocument/2006/relationships/notesMaster" Target="/ppt/notesMasters/notesMaster1.xml" Id="Rd13a52b02f1a49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6e41cd5b2b4ef1" /><Relationship Type="http://schemas.openxmlformats.org/officeDocument/2006/relationships/notesMaster" Target="/ppt/notesMasters/notesMaster1.xml" Id="R100f68c571b244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8f259f59484f06" /><Relationship Type="http://schemas.openxmlformats.org/officeDocument/2006/relationships/notesMaster" Target="/ppt/notesMasters/notesMaster1.xml" Id="R86d08a72700d4c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f513e47416477d" /><Relationship Type="http://schemas.openxmlformats.org/officeDocument/2006/relationships/notesMaster" Target="/ppt/notesMasters/notesMaster1.xml" Id="R6155d5f4b607470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da406a9d8843fc" /><Relationship Type="http://schemas.openxmlformats.org/officeDocument/2006/relationships/notesMaster" Target="/ppt/notesMasters/notesMaster1.xml" Id="R89c5e9cf054a421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1a7890308e4fca" /><Relationship Type="http://schemas.openxmlformats.org/officeDocument/2006/relationships/notesMaster" Target="/ppt/notesMasters/notesMaster1.xml" Id="R06a3c81c42d24c7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7726cba11843e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7b6d903bf4414d" /><Relationship Type="http://schemas.openxmlformats.org/officeDocument/2006/relationships/slideLayout" Target="/ppt/slideLayouts/slideLayout1.xml" Id="Raae1c6d6ddeb4d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e1c6d6ddeb4d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94177db784fec" /><Relationship Type="http://schemas.openxmlformats.org/officeDocument/2006/relationships/image" Target="/ppt/media/image.png" Id="R0641f68850254480" /><Relationship Type="http://schemas.openxmlformats.org/officeDocument/2006/relationships/notesSlide" Target="/ppt/notesSlides/notesSlide1.xml" Id="Rb7af3c8be6aa4e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ec8eb2f5694eb9" /><Relationship Type="http://schemas.openxmlformats.org/officeDocument/2006/relationships/notesSlide" Target="/ppt/notesSlides/notesSlide2.xml" Id="R959ef754ec2b46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01aac35ae4cad" /><Relationship Type="http://schemas.openxmlformats.org/officeDocument/2006/relationships/notesSlide" Target="/ppt/notesSlides/notesSlide3.xml" Id="R01f102966f4347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54574b74549b9" /><Relationship Type="http://schemas.openxmlformats.org/officeDocument/2006/relationships/notesSlide" Target="/ppt/notesSlides/notesSlide4.xml" Id="Rf0ac5a11f1ee48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6cf02464040a4" /><Relationship Type="http://schemas.openxmlformats.org/officeDocument/2006/relationships/notesSlide" Target="/ppt/notesSlides/notesSlide5.xml" Id="R77353e78664d42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12ff050e324e06" /><Relationship Type="http://schemas.openxmlformats.org/officeDocument/2006/relationships/notesSlide" Target="/ppt/notesSlides/notesSlide6.xml" Id="R54047f03ee59460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29f29f2a840a4" /><Relationship Type="http://schemas.openxmlformats.org/officeDocument/2006/relationships/notesSlide" Target="/ppt/notesSlides/notesSlide7.xml" Id="R200444301f1542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408d893d0423a" /><Relationship Type="http://schemas.openxmlformats.org/officeDocument/2006/relationships/notesSlide" Target="/ppt/notesSlides/notesSlide8.xml" Id="Rd4a889b645d04f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251fd6813b423b" /><Relationship Type="http://schemas.openxmlformats.org/officeDocument/2006/relationships/notesSlide" Target="/ppt/notesSlides/notesSlide9.xml" Id="R8b9ff908c61342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bf54540824aa6" /><Relationship Type="http://schemas.openxmlformats.org/officeDocument/2006/relationships/notesSlide" Target="/ppt/notesSlides/notesSlide10.xml" Id="Rc38f1417e1f447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04e448b3e4f58" /><Relationship Type="http://schemas.openxmlformats.org/officeDocument/2006/relationships/notesSlide" Target="/ppt/notesSlides/notesSlide11.xml" Id="R9adf8fa0c76543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E1A34-F95E-4B1F-9267-0A9ABBCC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AFE24-6BEF-4B19-8AF6-3A6281C5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9A71E-50AF-4ADD-A98E-0BFD0E38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4339C-0465-4005-84E2-465EF0DA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snack brand maps a 30-second launch ad for a new citrus soda.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4BB3A-6773-4D49-93B3-0DC83965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E6B3B-FEA3-48E6-830E-7FC87263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846CBA-2243-4E36-80FA-4C30A97C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57074B-47E6-4574-9AFE-FD8CF96C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41f6885025448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186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F7164F-3EF9-429C-A647-9B258BDE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37D5B-838D-4CB0-A15F-8B23751D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AA3D7E-5BB7-4FB9-8E82-0C36A9C0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2ED41-0230-4D70-874D-90A8F250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044F16-8DE1-4439-AC2D-6F51B6C0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9B45E-4559-4D35-97D7-6053DAF0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7A0D5-4B83-418B-A8A2-FD4DCA39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507CC-1DD2-4B6F-8A31-22AE1124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0A55DE-D0E0-452F-82AA-49E864D5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ECB09-9919-43EF-8BE5-F02EC433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E1A96F-A839-4824-8C62-8D710D9A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084869-722B-4701-9D6C-C789513A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79747C-7977-4969-A0C2-D7F7110B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D580C6-259D-42C9-A5EE-FB5AB406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DC54CE-BA90-4666-993C-6C789F0C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98F92A-9C52-4207-A377-0B61E36E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Audio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916338-B82C-4FDF-BDB7-98315D9A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62851A-C243-457A-8243-32FB8AD6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107AE-1AAB-45E9-A329-29EE8BF5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33F66D-F0B8-4F2C-A08F-3E007787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898FC1-34D6-48FF-BCBF-3E0D17E1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timing notes</a:t>
            </a:r>
          </a:p>
        </p:txBody>
      </p:sp>
    </p:spTree>
    <p:extLst>
      <p:ext uri="{BB962C8B-B14F-4D97-AF65-F5344CB8AC3E}">
        <p14:creationId xmlns:p14="http://schemas.microsoft.com/office/powerpoint/2010/main" val="11183612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6AF9BB-E11D-418F-8638-C9CF2D3B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45A97-814B-4A0C-B628-3740FD0F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924F55-93E2-4F2D-8EC6-37AAE6AA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E2CC0-8B9B-42A1-A9B1-81AE9F1F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69215-1D6C-4081-AD3D-2081E672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ad beat by beat before production starts.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3DD6F-7E11-4244-AC14-B5C7ABE9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BD432-262B-4EEC-A9DD-02859A23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028768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951C1-10F1-4B5F-BD6B-588AC108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26978B-337F-4920-9693-FD9DEE6A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2DB538-9842-4DD2-9E92-A67A1BEF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1A732D-B30B-4930-940A-1E547D65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A8A39E-A3F8-47A9-9294-5B9EA704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ad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58420-E9E9-462D-BC66-73232043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2279F-CE38-4E98-BF89-5707CD59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84A108-3FD6-4677-B26E-ACB7C982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98D77-2DC5-4C68-BE98-3EBFD750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4A751-D81F-43D4-AE1E-170A8647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71BAE3-F793-44B9-842E-CE778548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7A5380-2DB1-482E-831F-2D9124E7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35846-9F7F-4EDC-B904-47232D59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84EBDC-DB09-4305-B25A-4936AB23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ad beat by beat before productio…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5500D5-C358-44B5-B638-78E502FB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F9ADC-4D5D-4996-89DB-B6DE1DFE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8BB8E-2B8A-4671-90BD-21669E95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24AB0-0904-4D80-9A90-E562EB52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1FB285-E94B-4821-8646-5E27BB38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with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FEDDC2-462B-413C-9FB7-C4596DDA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09832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D64B73-770D-4E00-BA31-C53BCDAC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5521B3-7044-4586-A652-62E9EB98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6C977F-0D48-4BA7-B01E-77206234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185D9-5F68-431D-9618-8A6B3978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77F04-4BDE-4863-8F10-314E29C4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3F52E-E5B2-424F-8703-238E70B4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0F9C0-D014-4D2C-8BE2-4269452D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ED96B1-5CE1-4514-88F5-A5CDE441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EAD686-866C-435F-B7E4-D797D2EF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473E03-599B-438B-8D1B-7B0A0BE0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CCDF1B-8E03-4EEE-950A-E65DD1C7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CFBBF-24F2-4FF3-8B8D-89F672B2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50E549-05FE-4B5D-ABE3-1F5A63D0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5590D6-E2F5-459E-97A4-D1F3DB36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0C7BEB-50A0-4F96-B84D-3809F15E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FB3309-C79B-44A5-BB8F-56D9C971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42FB27-3F3D-4B97-9D46-9EC28A54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1143D0-D6BF-49AB-945B-FF9B0C85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DF118B-5E68-4BD3-94CC-DD4FA593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0EB160-95CF-46CB-A79F-6585ECA1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1F7318-2C65-459C-95B5-0DB729A8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timing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D7BFFA-989C-4F75-B09F-EB7D143B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32390E-7530-4542-8D76-7496B989A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A89BE9-9DE0-4421-B305-357B2B9D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764F0F-01A1-4E5A-887B-332919237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D578B1-15AE-4CCB-99D3-477770A0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33161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F3153E-CCD3-4978-8FBE-480F989E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69147-B006-4E3A-9DD8-B9B310BE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DA277-21B7-46D3-B18E-67B36E3F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F8A2A-70F4-4BEA-8E22-BF36E495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7BDB5-1BD3-46C4-9B48-A611DD77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B2AEB-FE15-46E2-AB8A-AAAA9E71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A58C5-F5FB-4FAE-86E7-298586D7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A1FB20-5B15-427B-BDF1-AA3F79FB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65BA3-6F2B-4F42-B06B-90428CC4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concept feels scattered across rough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60A22C-5ECF-4690-ABDC-8FA0643C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3F2AF3-4FD3-444B-B39C-65069CB5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order changes every time the team meets.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9A82D-0027-4F19-B3B4-6E3392BE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0BB63F-0D7A-4EF1-8C41-00231FB0F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Stakeholders struggle to picture the final 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D561F0-6D7C-4D85-8387-B2775A8E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4E58B-0688-44BA-B71D-AD89CBC5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B641F-1DCF-45FD-83D0-9C6E3E46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6A619E-DAF2-44D9-AE5F-774A75AB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clear purpose and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0A04EF-7B8E-4D5F-A9DA-A36F4E4D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3698C1-CE68-4D09-A2A8-78ED59F7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discuss edits with one shared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C1A435-2E21-4E3A-BC59-DAF7926E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168E6-EB2F-4507-82FA-01BDA85EF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Approval is easier because the story is visible.</a:t>
            </a:r>
          </a:p>
        </p:txBody>
      </p:sp>
    </p:spTree>
    <p:extLst>
      <p:ext uri="{BB962C8B-B14F-4D97-AF65-F5344CB8AC3E}">
        <p14:creationId xmlns:p14="http://schemas.microsoft.com/office/powerpoint/2010/main" val="15671591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53B167-BCFB-4DE2-AAC2-848CF8D8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0160A7-04A4-4E0F-8B7E-B2E076C0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8883A-03B8-4FBF-95D2-4D31CCD3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D3111-73BF-4CE6-96F5-107D2976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E4C05B-7089-4ECE-98CE-4A8892B14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795730-D85D-4052-8973-ECF2EF90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14B73-EE4D-4302-A889-E2CED304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9DBC3-E7A9-4E4D-9E73-7F8C802F6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CEBE95-D4E6-403D-9B23-1F029E2D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119237-349B-4DC0-8EAB-7E251D31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visual plan to align the campaign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F8297-4B6E-49C2-827A-08BAD290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198B7-7C87-4F01-A393-75AB8EAC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0198B0-B9E9-4E74-A6FF-419B9213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9A3F5-2842-449C-A697-B813B2307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7E885-F54A-41FC-9C07-4AD920BC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scene-by-scene direction for faster production.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98947F-343E-4C02-AD25-94AF4F29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9FECB7-DD2C-4405-8843-823E7190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501AD-E922-4C25-83DC-F0362A13D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5CBCCF-F96A-4790-BCE3-DF1D5D2A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STAKEHOLDER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5BBB16-4978-427B-903C-5C34D334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approve the ad concept early.</a:t>
            </a:r>
          </a:p>
        </p:txBody>
      </p:sp>
    </p:spTree>
    <p:extLst>
      <p:ext uri="{BB962C8B-B14F-4D97-AF65-F5344CB8AC3E}">
        <p14:creationId xmlns:p14="http://schemas.microsoft.com/office/powerpoint/2010/main" val="7093731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F24304-A452-44A7-BF14-DB0C0A68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66FEB-A15D-4962-AEAB-EACE3C46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18FB5-79CF-4423-8EC9-2DC9807B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1272C-2B80-406E-9857-D7927E51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F3D5C9-AF28-44C0-AABA-62DE5BCF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E0C5E0-75C2-4F0F-BA24-28B8DDE8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27EC7-323C-4C5D-AEC0-0B94F697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91C914-6BE4-4194-9BDB-CA7D4FE9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F99E9-2BAB-4BF2-8BE3-1E5F74CF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242EFB-4271-480B-B6D9-4E602A3E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88721-21CC-4C80-BF76-D7013AB5D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9D8CE6-6A4D-4D35-A177-33E7F74D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0CD626-AB85-4BE5-B292-ABD9779F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01C3D-6743-481D-94BF-38E35E0E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040394-6A58-410D-8BF1-E6A74BD6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FFE282-3513-4080-B7B1-EABE7356D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EE4AC-292F-411D-8FDC-F7014458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5A2D70-2C6D-464E-90AA-EA1A3268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A5AC52-3ADD-40A9-B9C1-5B8910AA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B0A809-51AA-4C3B-BE8D-819528FB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DC5594-0D1C-4695-A42B-4965D4DE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1FBB6-F518-47F4-82E8-D52C9845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DE3D6B-3B9F-4754-9F77-CDFDBD31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618777-43BF-496D-AFC6-33E2ED0B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3F87C4-F5AC-4745-9E75-3E5359BD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AD9D26-60F9-4E3F-B754-0331E40F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13BB73-3FA6-41AA-877A-ACBB6930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58A2D3-D80A-4CFE-B032-1570DC16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8AE508-4FCD-4542-BD6E-F03CF515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timing notes</a:t>
            </a:r>
          </a:p>
        </p:txBody>
      </p:sp>
    </p:spTree>
    <p:extLst>
      <p:ext uri="{BB962C8B-B14F-4D97-AF65-F5344CB8AC3E}">
        <p14:creationId xmlns:p14="http://schemas.microsoft.com/office/powerpoint/2010/main" val="9432674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A1FB65-1688-4EFD-A469-EEA78F67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908CD8-BEF9-481D-ABA7-08B51028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696A20-60E8-42F9-A06A-FEC067F4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EDFE3-DD75-4C01-837E-A579909E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9DD96E-99ED-4769-B6EA-8C83D490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2F0A71-88D4-4D20-B240-8153AF1F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BE1B1-A744-4878-9269-A3E85031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282CA-4274-4780-B102-EAADE43C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one ad idea into a clear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E15336-59C7-4245-BB89-CF399FD5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195618-28EF-4E4C-9791-28BB76FD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830CD-EE20-4388-88B7-4CC4B0F8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ABEBC8-567A-4548-A6AC-BDD56440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911AEB-BBCA-477A-9FEB-8BA2041F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DFE41A-4928-4A0C-B8CD-A1F65457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6B057B-9268-469A-81CA-C29DA78A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7523A0-ABAF-46BF-AE67-63C645E1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E329BB-680D-4947-8697-51AD21A5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01BA61-D9CA-4C59-8636-9907AAF5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</p:spTree>
    <p:extLst>
      <p:ext uri="{BB962C8B-B14F-4D97-AF65-F5344CB8AC3E}">
        <p14:creationId xmlns:p14="http://schemas.microsoft.com/office/powerpoint/2010/main" val="19447131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C8E489-F5A3-4D2B-9C28-94FC65DD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DFA41F-F029-4A06-8938-A53C503B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973A72-8ACA-4262-92E8-529140EB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CFA169-99AD-4BAB-92D2-19BFE48E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8CEC0F-36B3-4F3E-9089-BBB0E98E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9C1A2-7166-4E3B-9B0E-BF0AC645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A5FF8-52DD-40BE-911D-C854BA59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302EB5-C50C-4AD0-9436-663A28AF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8CEF7-13F9-4130-BED9-84F70F29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0FC309-30B3-41C1-B840-235E78D9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237FA9-2316-43B1-BDCD-1120D908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F79A2C-D060-462F-B4C6-478F3A92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350D97-A4FD-4F5D-962F-6EA7B7F2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AC8851-A7BE-478E-B86C-64434678C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085B61-DB4A-482F-B272-6628C719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8D0103-50DD-4551-B12B-AF495F95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1D688D-7901-4D0C-BDA4-BE095951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DB9FF-EBFE-48A7-9A3C-DE5DAA78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190E2F-E891-412E-BC07-F595D837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CF0087-816C-41B0-8E65-409AB00F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F36391-EBA4-4631-BAA6-16474B98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02B032-6D77-443F-9420-D931356FF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2D4BA6-5302-4B48-A798-0AC14585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D95309-E93A-42F3-9C75-26E30DD8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499A4E-AD6C-41B1-9917-DFCA635C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114122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0BB62-8A95-458D-9771-54EE046F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BD0B55-E65E-4294-97D9-128D2145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8828AC-C545-484B-9FCB-1607031A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ad idea into a simple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A315F-D54B-436E-AEF6-F9AF909DD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CC73D-9E2E-40AD-A5CC-E5EB444B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D4ABC-432B-4C21-A0F3-2BBF60A0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73CFF3-DF1D-498F-8C85-3960638F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377853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2026-10-01T07:20:52.6050000Z</dcterms:created>
  <dcterms:modified xsi:type="dcterms:W3CDTF">2026-10-01T07:20:52.6050000Z</dcterms:modified>
</coreProperties>
</file>