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d73de2b82d46e9" /><Relationship Type="http://schemas.openxmlformats.org/officeDocument/2006/relationships/extended-properties" Target="/docProps/app.xml" Id="R75fa92f20949474d" /><Relationship Type="http://schemas.openxmlformats.org/officeDocument/2006/relationships/officeDocument" Target="/ppt/presentation.xml" Id="R5ef9d66976e34a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0fb4ae2efd6458b"/>
  </p:sldMasterIdLst>
  <p:notesMasterIdLst>
    <p:notesMasterId xmlns:r="http://schemas.openxmlformats.org/officeDocument/2006/relationships" r:id="Rff4bc64984e64577"/>
  </p:notesMasterIdLst>
  <p:sldIdLst>
    <p:sldId xmlns:r="http://schemas.openxmlformats.org/officeDocument/2006/relationships" id="256" r:id="R8647168a2f2b4e0f"/>
    <p:sldId xmlns:r="http://schemas.openxmlformats.org/officeDocument/2006/relationships" id="257" r:id="R477ca50b38d64d4d"/>
    <p:sldId xmlns:r="http://schemas.openxmlformats.org/officeDocument/2006/relationships" id="258" r:id="R256b18bd0ec341a8"/>
    <p:sldId xmlns:r="http://schemas.openxmlformats.org/officeDocument/2006/relationships" id="259" r:id="R2246ffe3b998462b"/>
    <p:sldId xmlns:r="http://schemas.openxmlformats.org/officeDocument/2006/relationships" id="260" r:id="R947e7321f9a84ad7"/>
    <p:sldId xmlns:r="http://schemas.openxmlformats.org/officeDocument/2006/relationships" id="261" r:id="R408284f6e4284bfb"/>
    <p:sldId xmlns:r="http://schemas.openxmlformats.org/officeDocument/2006/relationships" id="262" r:id="R8e53d6e15c194d32"/>
    <p:sldId xmlns:r="http://schemas.openxmlformats.org/officeDocument/2006/relationships" id="263" r:id="Rc3e7d5faf98444a6"/>
    <p:sldId xmlns:r="http://schemas.openxmlformats.org/officeDocument/2006/relationships" id="264" r:id="R1b3d392078634591"/>
    <p:sldId xmlns:r="http://schemas.openxmlformats.org/officeDocument/2006/relationships" id="265" r:id="Rff1940f457a7404e"/>
    <p:sldId xmlns:r="http://schemas.openxmlformats.org/officeDocument/2006/relationships" id="266" r:id="R1d074d0be3c84c0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3cd35e6cf034ed8" /><Relationship Type="http://schemas.openxmlformats.org/officeDocument/2006/relationships/slideMaster" Target="/ppt/slideMasters/slideMaster1.xml" Id="Rd0fb4ae2efd6458b" /><Relationship Type="http://schemas.openxmlformats.org/officeDocument/2006/relationships/notesMaster" Target="/ppt/notesMasters/notesMaster1.xml" Id="Rff4bc64984e64577" /><Relationship Type="http://schemas.openxmlformats.org/officeDocument/2006/relationships/presProps" Target="/ppt/presProps.xml" Id="R91dbb640b45d409f" /><Relationship Type="http://schemas.openxmlformats.org/officeDocument/2006/relationships/tableStyles" Target="/ppt/tableStyles.xml" Id="Ra046491a12274604" /><Relationship Type="http://schemas.openxmlformats.org/officeDocument/2006/relationships/slide" Target="/ppt/slides/slide1.xml" Id="R8647168a2f2b4e0f" /><Relationship Type="http://schemas.openxmlformats.org/officeDocument/2006/relationships/slide" Target="/ppt/slides/slide2.xml" Id="R477ca50b38d64d4d" /><Relationship Type="http://schemas.openxmlformats.org/officeDocument/2006/relationships/slide" Target="/ppt/slides/slide3.xml" Id="R256b18bd0ec341a8" /><Relationship Type="http://schemas.openxmlformats.org/officeDocument/2006/relationships/slide" Target="/ppt/slides/slide4.xml" Id="R2246ffe3b998462b" /><Relationship Type="http://schemas.openxmlformats.org/officeDocument/2006/relationships/slide" Target="/ppt/slides/slide5.xml" Id="R947e7321f9a84ad7" /><Relationship Type="http://schemas.openxmlformats.org/officeDocument/2006/relationships/slide" Target="/ppt/slides/slide6.xml" Id="R408284f6e4284bfb" /><Relationship Type="http://schemas.openxmlformats.org/officeDocument/2006/relationships/slide" Target="/ppt/slides/slide7.xml" Id="R8e53d6e15c194d32" /><Relationship Type="http://schemas.openxmlformats.org/officeDocument/2006/relationships/slide" Target="/ppt/slides/slide8.xml" Id="Rc3e7d5faf98444a6" /><Relationship Type="http://schemas.openxmlformats.org/officeDocument/2006/relationships/slide" Target="/ppt/slides/slide9.xml" Id="R1b3d392078634591" /><Relationship Type="http://schemas.openxmlformats.org/officeDocument/2006/relationships/slide" Target="/ppt/slides/slide10.xml" Id="Rff1940f457a7404e" /><Relationship Type="http://schemas.openxmlformats.org/officeDocument/2006/relationships/slide" Target="/ppt/slides/slide11.xml" Id="R1d074d0be3c84c0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5ac0be112264f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23d79327d504f03" /><Relationship Type="http://schemas.openxmlformats.org/officeDocument/2006/relationships/notesMaster" Target="/ppt/notesMasters/notesMaster1.xml" Id="R51521a38359f408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be2c75b18e4238" /><Relationship Type="http://schemas.openxmlformats.org/officeDocument/2006/relationships/notesMaster" Target="/ppt/notesMasters/notesMaster1.xml" Id="Rcf043807f9294cf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ffdd0425074359" /><Relationship Type="http://schemas.openxmlformats.org/officeDocument/2006/relationships/notesMaster" Target="/ppt/notesMasters/notesMaster1.xml" Id="Rba6f2819986e4b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dd075a9b4054e97" /><Relationship Type="http://schemas.openxmlformats.org/officeDocument/2006/relationships/notesMaster" Target="/ppt/notesMasters/notesMaster1.xml" Id="R9477ce43271343c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2874bfec7eb40bb" /><Relationship Type="http://schemas.openxmlformats.org/officeDocument/2006/relationships/notesMaster" Target="/ppt/notesMasters/notesMaster1.xml" Id="R172233a36c754af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6df7eb7ae02437b" /><Relationship Type="http://schemas.openxmlformats.org/officeDocument/2006/relationships/notesMaster" Target="/ppt/notesMasters/notesMaster1.xml" Id="R05bc3a8f72004c1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e6ea131474c4c50" /><Relationship Type="http://schemas.openxmlformats.org/officeDocument/2006/relationships/notesMaster" Target="/ppt/notesMasters/notesMaster1.xml" Id="R636c3b60b6174b0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da0634cbf84eaa" /><Relationship Type="http://schemas.openxmlformats.org/officeDocument/2006/relationships/notesMaster" Target="/ppt/notesMasters/notesMaster1.xml" Id="R9c78ff3e64a541b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0231ec28d9d4dd0" /><Relationship Type="http://schemas.openxmlformats.org/officeDocument/2006/relationships/notesMaster" Target="/ppt/notesMasters/notesMaster1.xml" Id="Rebefceffcd994a3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80e2fcd72ba43fd" /><Relationship Type="http://schemas.openxmlformats.org/officeDocument/2006/relationships/notesMaster" Target="/ppt/notesMasters/notesMaster1.xml" Id="Refdac7efcadc46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8b440feb784bba" /><Relationship Type="http://schemas.openxmlformats.org/officeDocument/2006/relationships/notesMaster" Target="/ppt/notesMasters/notesMaster1.xml" Id="R502e3809a2ae4da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ff209880d44d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9c799b7e96b471d" /><Relationship Type="http://schemas.openxmlformats.org/officeDocument/2006/relationships/slideLayout" Target="/ppt/slideLayouts/slideLayout1.xml" Id="R2cdfdde253ac46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cdfdde253ac46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761a228e7a47f5" /><Relationship Type="http://schemas.openxmlformats.org/officeDocument/2006/relationships/image" Target="/ppt/media/image.png" Id="R01f5cf0eadef4097" /><Relationship Type="http://schemas.openxmlformats.org/officeDocument/2006/relationships/notesSlide" Target="/ppt/notesSlides/notesSlide1.xml" Id="R9c5d9677ecb945b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f181255c594217" /><Relationship Type="http://schemas.openxmlformats.org/officeDocument/2006/relationships/notesSlide" Target="/ppt/notesSlides/notesSlide2.xml" Id="R566ccca61a7e4c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a9537cbe484839" /><Relationship Type="http://schemas.openxmlformats.org/officeDocument/2006/relationships/notesSlide" Target="/ppt/notesSlides/notesSlide3.xml" Id="R788f907ec1994f9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d203e1611a4524" /><Relationship Type="http://schemas.openxmlformats.org/officeDocument/2006/relationships/notesSlide" Target="/ppt/notesSlides/notesSlide4.xml" Id="R8c35e71a670244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97e75de114dfc" /><Relationship Type="http://schemas.openxmlformats.org/officeDocument/2006/relationships/notesSlide" Target="/ppt/notesSlides/notesSlide5.xml" Id="R65f7451e49074c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afd76002424a0d" /><Relationship Type="http://schemas.openxmlformats.org/officeDocument/2006/relationships/notesSlide" Target="/ppt/notesSlides/notesSlide6.xml" Id="Rd70152751262411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89f03d687c464e" /><Relationship Type="http://schemas.openxmlformats.org/officeDocument/2006/relationships/notesSlide" Target="/ppt/notesSlides/notesSlide7.xml" Id="R5bf6a5535bec48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58d3689c2b4e8c" /><Relationship Type="http://schemas.openxmlformats.org/officeDocument/2006/relationships/notesSlide" Target="/ppt/notesSlides/notesSlide8.xml" Id="R805a966df1bc47e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4225ad54f47a5" /><Relationship Type="http://schemas.openxmlformats.org/officeDocument/2006/relationships/notesSlide" Target="/ppt/notesSlides/notesSlide9.xml" Id="R7abda55cbadb4d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28a6cb7dd3404f" /><Relationship Type="http://schemas.openxmlformats.org/officeDocument/2006/relationships/notesSlide" Target="/ppt/notesSlides/notesSlide10.xml" Id="R2034266b4db04f8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20bb4158d240be" /><Relationship Type="http://schemas.openxmlformats.org/officeDocument/2006/relationships/notesSlide" Target="/ppt/notesSlides/notesSlide11.xml" Id="R2af989a36f5541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7B9D87-4FCA-4E9C-AC97-56DDC3EA2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CC93CB-4597-4DCC-AA65-309E400F6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DF7A04-61A0-4814-BD3A-7FA734790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Add Music To Powerpoint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8BCD8-A7BA-4C1C-87B8-24CC3635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travel brand turns a quiet product deck into a cinematic launch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E9C98B-258B-4842-8698-0CAC6F946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278284-C05D-4E23-8DB0-D61D3562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0B5E80-17A4-4DD5-BE08-07827F7A5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0706A8-E1E3-4254-A9E2-A49EA19C6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f5cf0eadef409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675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B35730B-BA0A-4DB3-93AC-D999687672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BEBA2-0D56-444A-AAD6-37C380086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9C12EE-0182-40B9-9C0E-2223D6C1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F1FDEB-38BE-43D8-BC8A-591BF7E8D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B0D0FA-8708-4B73-8796-4BD42F8F1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music to powerpoint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27DDA8-D675-42AD-BD99-9C91F93DB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735DC-012D-437D-9360-AD745E977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98DC9-9C2D-418F-BB0B-B30A6D6A8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Opening Mood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C30D4C-F58F-403B-9AA6-3CD0F8527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86DB5E-3FC2-4D63-8AFC-7CD486A17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DC1BA6-2882-4B4A-8919-2BF96B46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8AD7D1-0CF5-47C6-94B2-F2D8B56DF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67F727-1E6F-40D5-BFB9-9E00956E5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beats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EFEB05-B588-4CF1-A579-E4F96A5C1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8094CD-91D6-4732-A363-76E0BC800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89FE08-4863-4026-A8FF-F9CBBAAF0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Key Moments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ECFFBD-EAB5-4947-A5CE-686CA774F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5D8F32-CA9F-47F4-895F-E705E7905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02BEA2-3009-4F67-9413-DE8B159D6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FE4BCE-A45E-49A8-A59E-E3B0C7447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Reveal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5B54007-F6EB-418F-84F4-2D8BF59B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4237571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05D63-E1FD-4777-B78E-25F22F13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A8FDC-4CD6-465B-99C2-84DE9AEA7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6A9FB-3467-44EB-9D2E-86DBC94B4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BACAE9-42EC-4FE2-8AE3-749FA3D79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789EB-F5FC-44D6-9288-C2D70191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guides pacing and mood across the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175BAD-0232-4085-AA9D-45B26A43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6DF22-F211-4AF8-A525-710E3FEBD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16868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D8D5B2-1A73-43DA-9ADA-00B857FBE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300B2D-C1AA-4331-9B4F-7B5721803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83CB44-76DB-4461-8E44-401F2FC17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E6CC0E-A876-46E3-844A-449B2D33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CB245C-8622-4D5A-ABDE-535A671F1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add music to powerpoint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508FF4-B788-4D38-9E9B-14288A939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01130A-BE3A-486E-B8B6-81FEC62C5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B94113-868F-4AA4-B5DE-E3DFF74B1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4B9BDE-A1B7-4785-81F3-ADDCB7FD5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music to powerpoint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20639C-8495-4D61-8BAD-C7C7D335A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CC2795-A6C3-4C9B-ADB8-01E1AAB3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1DFA9A-C7C5-4142-8FC3-F5D15503F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86C67A-9347-48B9-86FE-FB18C2A1A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B991FF-D549-4E11-8AFD-02BC67201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guides pacing and mood across the p…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9F58CD-109F-48EF-8558-0CA02B4D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759BEC-F779-4D20-ABED-B8BEDBC01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1BB168-9B6E-4615-88A9-B285BDD09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F0CED2-C088-46E4-A0E1-70DF34E2C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67EE39C-6777-4306-A385-0C8506F44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Business: Preview with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DB3EBA-6ADA-440B-B5B7-FB54BC40A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782353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1799C7D-1C74-4501-8218-036E34319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FFC644-9CA9-4AD6-973D-E4DEB41A6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43CAC6-1ADF-484F-B25F-06AFE0143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517F0-0844-4FB1-9D9B-6190AD210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839B51-6D35-4099-8D01-7DED65865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9C591F-1B89-476B-AA46-068A8CD8D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09121F-D8D5-4361-8C52-D4469E572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3B4B8C-13C5-4FCC-96AB-0AF5C516F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AE52F6B-D485-4679-9AE4-E76195A8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6A557D-D71D-4FA6-BD30-72BC24D33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8EA6A8-3D78-4110-9DF9-0992A2D22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231C7A-F31B-4889-BB6E-DE14ACAFB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A11B84-89E0-4F56-9004-B211A5D2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slides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FBBD3A-EA94-4E86-A917-C9286EA59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A03112-DDBC-4BAA-B460-2EE79E2E4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08744-ABFF-4FE0-8E16-3B8954787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55A225-9141-4774-8741-56595C1B3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885F12-C3B3-4D89-BB51-0A78B360F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8E1BA1-5A46-4AAC-8A11-F4F4C33E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7B0717-DFCF-48B5-8A91-8B7CE8CF1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F3539B-ACC1-48FB-B10B-2D49C94C55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68B138-4707-47AA-B34A-945694019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3F8C0A-0683-4B43-A40C-4FEF3774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8F45FF-E953-454D-B771-FA8D6B55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B0E93E-7AC9-495C-B158-F96911196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with timing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DB09337-03D6-4635-9A2F-7C8F83F17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1829463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778C97-31BB-47BE-A443-56EADED0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0F261E-6163-41EE-8B81-7DCAC133A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32437E-9459-44B8-A3F1-91278235A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115CD2-6C79-49C0-A0BE-2FF748661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1DAC1-603A-430A-B899-E47806E3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music to powerpoint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1F4CDB-D771-44E3-B76F-78742C6B1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32672D-EE3F-4E69-84FC-1A6CF00F9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7AB2E3-7FBD-43BA-8FC0-F54005FBE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CD4BC22-242B-4FB8-9CE7-D3766188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Slides feel flat without a clear rhythm.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365B21-CA08-4878-9811-07F167FB3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807608-9BAC-4176-B20B-F94EB1886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Transitions interrupt the story flow.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0B5109-6BBC-40F8-ABDF-3DD543C1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084A1-84FF-4C49-8F5E-5A345E941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Background audio competes with the narration.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E33C6F-3323-4D57-819B-B319D6FAB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8605DE-7438-472A-813F-CBB228E8A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E44128-6BEB-40AA-92A4-E7D6A0DD4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339ED-D500-429F-BAA1-35F5EC882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section has a clear emotional tone.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427823-99F4-4560-A48C-15FB6D523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73DA0F-2B91-4274-8B5A-9D88DFF26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 changes feel smooth and intentional.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672F28-7ACB-48CA-972C-5BFA12846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2CCE3-FE9D-45C8-B23C-3906FD82C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76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Music supports the message without distraction.</a:t>
            </a:r>
          </a:p>
        </p:txBody>
      </p:sp>
    </p:spTree>
    <p:extLst>
      <p:ext uri="{BB962C8B-B14F-4D97-AF65-F5344CB8AC3E}">
        <p14:creationId xmlns:p14="http://schemas.microsoft.com/office/powerpoint/2010/main" val="8741753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EDEBF8C-4836-455C-9C6E-BB2B78EBC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085A83-DE51-4A92-B735-8DDAEBCD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289086-10A7-4F87-8639-90BD652A9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657FAA-0B15-45F3-AB65-6B1F86735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4C630-A254-45A2-875D-855C54930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A39729-80D3-48D8-859A-D2DB2ADF9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EDBDC2-E959-411D-B922-C329B5A3D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49ADC2-07B6-4A10-B05B-8D8FB113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88623-B521-4A82-B1CE-CEC538318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MARKETER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B3B7694-D033-463F-8161-95C3B021A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way to make a launch deck feel more memorable.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E03BD9-7982-4EE8-995A-A7A3AB2AD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723AD3-1F97-43EB-AEA8-FE0A4620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4BF3AAF-7F7B-47F7-BBD3-F01384B75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DE036-14C8-40D7-8A9A-E1E70257F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PRESENTER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530501-B2C0-416C-AC17-5B62C787A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smoother transitions that keep the room engaged.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4F7541-B66C-41D2-B31E-DE468EFA0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C770F5-F617-48DD-A7E6-92E05315C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277168-0263-48EE-95CA-ED11FDC5A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2FC3EF-539C-4F24-B87A-851AF86F4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CONTENT 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9E7088-A0FA-43A2-B599-5DF88AD3C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structure for pairing visuals with sound.</a:t>
            </a:r>
          </a:p>
        </p:txBody>
      </p:sp>
    </p:spTree>
    <p:extLst>
      <p:ext uri="{BB962C8B-B14F-4D97-AF65-F5344CB8AC3E}">
        <p14:creationId xmlns:p14="http://schemas.microsoft.com/office/powerpoint/2010/main" val="8522917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8B1242C-038B-4F33-8F46-62AC93510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EA09EB-2DFB-403F-8456-5B3519DEA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3D717F-6A9D-4B3F-BA9E-6852FE8A7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CE99E1-F50F-4B31-BA7E-B576C16C8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3F522D-8835-4EEF-95C1-94B6832B2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B5D37-1DDF-4DC8-BC27-BDE96CC6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B65502-A5EE-4A77-852C-0F9E37EA1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F44777-348E-4639-A8EF-FB1A80B1E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567A94-B4B7-4DCB-BA3B-9A87E8390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6C2833-94AE-484B-AF86-5DBCDA54A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E99283-9861-4936-BADF-FAD5118E2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BCA46C-71CA-4D63-9667-4E5C576B1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8F5C69-6C54-47EA-AC48-208455BE2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27DDA7-E46D-43B6-9BAB-89C70FBE6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48D648-F2D9-4C32-9F84-60275B14A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369B7C-7DFE-4ACE-8C81-805BC45EA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F18B47-DD6F-426A-AB97-A65E85D91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43CC3B-EB2D-4DCF-BCBB-BCC384B05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D0C55C8-025B-43CC-B6A6-A60EA1CB3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FB87B6-4CBC-43F8-B50F-92DE35C82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9272BDC-0C5C-4B91-91B8-15ADDCCF6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6FFD4F-521D-4A97-ADEE-22CCD3FF8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E6FA4A-548B-4DC3-85D6-C84CCDF18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A2015CA-C1DE-4827-B721-706E95A14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B094B5C-80BB-4741-A77F-7F2B97AB6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3811D0-CA5A-419D-B8B4-5C3C397D8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EF0FC3B-1FD7-48D6-A3E0-BDB8FD28D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06C6531-1BF8-4007-8669-70BC81F2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43EF3E0-7A90-42E4-9DDE-EC2C7B4EA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21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Balance voice and music</a:t>
            </a:r>
          </a:p>
        </p:txBody>
      </p:sp>
    </p:spTree>
    <p:extLst>
      <p:ext uri="{BB962C8B-B14F-4D97-AF65-F5344CB8AC3E}">
        <p14:creationId xmlns:p14="http://schemas.microsoft.com/office/powerpoint/2010/main" val="6138056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252AFB2-1AA4-4560-8E4E-AB69465C1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801D08-28F7-4ACE-9342-7FDADD73B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7CB10BE-4EED-41BC-81D9-68A39F09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6A2263-4AE3-4FA6-B45D-E12AE05A4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E69245-2FEC-4FC5-B9ED-AE015F63B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86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music to powerpoint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171D9A-4423-4B8A-B2C0-D24EC27EE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110C32-447C-4E3F-9294-EF0A354E5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834AEA-98BC-450F-8A4C-CD4A22887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launch deck use music to make each section feel more connected?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81CC56-C3A2-4B0B-BEB7-4D8BA4E1C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7DF6AD-1619-4A09-8669-8A3CA0EB1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258125-1232-4C46-A19B-324A609F6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088D8FD-319C-4A05-932E-A15CBE8A8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Match beats to slides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68502E-E0D8-4118-9505-C7B48D97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274E9D-07FA-4F3E-95EE-250DFAE7A1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7E13B8-8E2F-4412-9592-A1257A313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576FF-C754-4E30-9712-D342D5B69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8BAF6B-644E-4B3E-982E-651D7E33C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4C11F7-DA5D-4323-BEE2-079704EDF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Preview with timing</a:t>
            </a:r>
          </a:p>
        </p:txBody>
      </p:sp>
    </p:spTree>
    <p:extLst>
      <p:ext uri="{BB962C8B-B14F-4D97-AF65-F5344CB8AC3E}">
        <p14:creationId xmlns:p14="http://schemas.microsoft.com/office/powerpoint/2010/main" val="80730273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E5630D-9A08-4212-8D23-026EEE9B1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C8C6F1-ACBA-4356-B622-9E72F832E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6F3B92-D3CD-4937-B233-460B255A3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FC1E70-1CD8-4C1B-B379-F0C0B9C99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AEA5B6-FD1B-41D5-B80D-B3D5D9D0C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music to powerpoint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11E53-2737-404C-92DE-DDA6E1504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BCA2B1-135E-4E2F-9A9D-6B6943B7B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3B38E5-1A9A-4733-BB1E-C577FF03A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397B90-290A-4250-862C-58ECD50D0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mood track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0FA5E-227F-40C9-A04E-FFE52082C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9E9F19-5068-4020-80B1-01E4FB04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2F0784-1140-4A04-80B5-DC9FA4FFF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60F0444-4795-41B3-B89E-1CB4AF2D3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55880-9BA9-45C9-9333-35FE2F7F0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beats to slides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4577B6-834C-4C66-AF98-01D5AA9F8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F0AA76B-32AB-4A6E-BC80-35D5D8E07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A09CEB-58F0-4393-A1ED-8BE2B738B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50E89F-4527-45CB-94BB-ECA96576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46473D-33BA-4590-B266-6F694CC4C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Fade between sections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693594-D5F0-47E4-821E-43FAAE67C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C9C7750-EB4A-4931-8EE5-1813C4052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5E66974-FA3D-439B-8AD4-6A6687C8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8118BC-E9DE-407C-B409-85CC74C47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A1EE9E-4FB1-4A20-AA8C-43518830E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Preview with timing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8C7468-3279-4DD2-8FF4-9857E4A7F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3551116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2B27E3-64B0-42D8-A09E-BC424BE0F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C48530-105E-412A-AB24-A9FC1DBFF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D39799-7798-4C93-9C1A-0C692FB0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Set the tone, then let the story move.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B8D423-BF5D-4440-9C49-092D82AAD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C9D11B-6A82-47AC-83E5-87E24970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6F12A-E922-4EFE-99D0-2A168663C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D6ADA6-1E7B-49C5-A5F2-B3092F11E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5752866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2026-10-01T21:00:48.4600000Z</dcterms:created>
  <dcterms:modified xsi:type="dcterms:W3CDTF">2026-10-01T21:00:48.4600000Z</dcterms:modified>
</coreProperties>
</file>