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12bd4632d54f5e" /><Relationship Type="http://schemas.openxmlformats.org/officeDocument/2006/relationships/extended-properties" Target="/docProps/app.xml" Id="R6ba735a254c946c5" /><Relationship Type="http://schemas.openxmlformats.org/officeDocument/2006/relationships/officeDocument" Target="/ppt/presentation.xml" Id="Rda5c14efb3fd4d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5a3244db5545d7"/>
  </p:sldMasterIdLst>
  <p:notesMasterIdLst>
    <p:notesMasterId xmlns:r="http://schemas.openxmlformats.org/officeDocument/2006/relationships" r:id="Rf78cd3d4828343aa"/>
  </p:notesMasterIdLst>
  <p:sldIdLst>
    <p:sldId xmlns:r="http://schemas.openxmlformats.org/officeDocument/2006/relationships" id="256" r:id="R4fe98c05d1064af2"/>
    <p:sldId xmlns:r="http://schemas.openxmlformats.org/officeDocument/2006/relationships" id="257" r:id="Rbdeff41ef0844f1b"/>
    <p:sldId xmlns:r="http://schemas.openxmlformats.org/officeDocument/2006/relationships" id="258" r:id="R593c9b376cfb4147"/>
    <p:sldId xmlns:r="http://schemas.openxmlformats.org/officeDocument/2006/relationships" id="259" r:id="R012b21cc86734587"/>
    <p:sldId xmlns:r="http://schemas.openxmlformats.org/officeDocument/2006/relationships" id="260" r:id="R837b5c35a80c4828"/>
    <p:sldId xmlns:r="http://schemas.openxmlformats.org/officeDocument/2006/relationships" id="261" r:id="Rc2e65c5af9ec49c3"/>
    <p:sldId xmlns:r="http://schemas.openxmlformats.org/officeDocument/2006/relationships" id="262" r:id="Rce714c77659f4036"/>
    <p:sldId xmlns:r="http://schemas.openxmlformats.org/officeDocument/2006/relationships" id="263" r:id="R0055c49f758c42a8"/>
    <p:sldId xmlns:r="http://schemas.openxmlformats.org/officeDocument/2006/relationships" id="264" r:id="R6a1707197eec4319"/>
    <p:sldId xmlns:r="http://schemas.openxmlformats.org/officeDocument/2006/relationships" id="265" r:id="R4a3c8b51786c48a3"/>
    <p:sldId xmlns:r="http://schemas.openxmlformats.org/officeDocument/2006/relationships" id="266" r:id="Rfb527d71824143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aa1e6eb12d4088" /><Relationship Type="http://schemas.openxmlformats.org/officeDocument/2006/relationships/slideMaster" Target="/ppt/slideMasters/slideMaster1.xml" Id="R1d5a3244db5545d7" /><Relationship Type="http://schemas.openxmlformats.org/officeDocument/2006/relationships/notesMaster" Target="/ppt/notesMasters/notesMaster1.xml" Id="Rf78cd3d4828343aa" /><Relationship Type="http://schemas.openxmlformats.org/officeDocument/2006/relationships/presProps" Target="/ppt/presProps.xml" Id="Refa9e2b571934e3f" /><Relationship Type="http://schemas.openxmlformats.org/officeDocument/2006/relationships/tableStyles" Target="/ppt/tableStyles.xml" Id="R2f7c761a68e64482" /><Relationship Type="http://schemas.openxmlformats.org/officeDocument/2006/relationships/slide" Target="/ppt/slides/slide1.xml" Id="R4fe98c05d1064af2" /><Relationship Type="http://schemas.openxmlformats.org/officeDocument/2006/relationships/slide" Target="/ppt/slides/slide2.xml" Id="Rbdeff41ef0844f1b" /><Relationship Type="http://schemas.openxmlformats.org/officeDocument/2006/relationships/slide" Target="/ppt/slides/slide3.xml" Id="R593c9b376cfb4147" /><Relationship Type="http://schemas.openxmlformats.org/officeDocument/2006/relationships/slide" Target="/ppt/slides/slide4.xml" Id="R012b21cc86734587" /><Relationship Type="http://schemas.openxmlformats.org/officeDocument/2006/relationships/slide" Target="/ppt/slides/slide5.xml" Id="R837b5c35a80c4828" /><Relationship Type="http://schemas.openxmlformats.org/officeDocument/2006/relationships/slide" Target="/ppt/slides/slide6.xml" Id="Rc2e65c5af9ec49c3" /><Relationship Type="http://schemas.openxmlformats.org/officeDocument/2006/relationships/slide" Target="/ppt/slides/slide7.xml" Id="Rce714c77659f4036" /><Relationship Type="http://schemas.openxmlformats.org/officeDocument/2006/relationships/slide" Target="/ppt/slides/slide8.xml" Id="R0055c49f758c42a8" /><Relationship Type="http://schemas.openxmlformats.org/officeDocument/2006/relationships/slide" Target="/ppt/slides/slide9.xml" Id="R6a1707197eec4319" /><Relationship Type="http://schemas.openxmlformats.org/officeDocument/2006/relationships/slide" Target="/ppt/slides/slide10.xml" Id="R4a3c8b51786c48a3" /><Relationship Type="http://schemas.openxmlformats.org/officeDocument/2006/relationships/slide" Target="/ppt/slides/slide11.xml" Id="Rfb527d71824143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f121811f4340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360112e7814ae3" /><Relationship Type="http://schemas.openxmlformats.org/officeDocument/2006/relationships/notesMaster" Target="/ppt/notesMasters/notesMaster1.xml" Id="Re209a9df51a34e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f0c3ba8d75486c" /><Relationship Type="http://schemas.openxmlformats.org/officeDocument/2006/relationships/notesMaster" Target="/ppt/notesMasters/notesMaster1.xml" Id="Rfe12fcee91d042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a09a48c446475f" /><Relationship Type="http://schemas.openxmlformats.org/officeDocument/2006/relationships/notesMaster" Target="/ppt/notesMasters/notesMaster1.xml" Id="R63cc2fa9e26440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bddf5af48a41c6" /><Relationship Type="http://schemas.openxmlformats.org/officeDocument/2006/relationships/notesMaster" Target="/ppt/notesMasters/notesMaster1.xml" Id="Rf25233cc960449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d8d40076d843d7" /><Relationship Type="http://schemas.openxmlformats.org/officeDocument/2006/relationships/notesMaster" Target="/ppt/notesMasters/notesMaster1.xml" Id="R990609f2596448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60e3340b4441fd" /><Relationship Type="http://schemas.openxmlformats.org/officeDocument/2006/relationships/notesMaster" Target="/ppt/notesMasters/notesMaster1.xml" Id="Rdea18593327042f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50f192107146a0" /><Relationship Type="http://schemas.openxmlformats.org/officeDocument/2006/relationships/notesMaster" Target="/ppt/notesMasters/notesMaster1.xml" Id="R64062ba02b484c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c74d968a464d67" /><Relationship Type="http://schemas.openxmlformats.org/officeDocument/2006/relationships/notesMaster" Target="/ppt/notesMasters/notesMaster1.xml" Id="Rcb1cf60c67804e8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34b76e0ed24211" /><Relationship Type="http://schemas.openxmlformats.org/officeDocument/2006/relationships/notesMaster" Target="/ppt/notesMasters/notesMaster1.xml" Id="R1c8fcfde96d347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34894a7bab40de" /><Relationship Type="http://schemas.openxmlformats.org/officeDocument/2006/relationships/notesMaster" Target="/ppt/notesMasters/notesMaster1.xml" Id="R17962b79896b41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1f75fea6cdd4cf0" /><Relationship Type="http://schemas.openxmlformats.org/officeDocument/2006/relationships/notesMaster" Target="/ppt/notesMasters/notesMaster1.xml" Id="R6eaf63457c3640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f0164f344e41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867c3bda52412c" /><Relationship Type="http://schemas.openxmlformats.org/officeDocument/2006/relationships/slideLayout" Target="/ppt/slideLayouts/slideLayout1.xml" Id="R54ac97b3036c4e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ac97b3036c4e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be1da926ad40eb" /><Relationship Type="http://schemas.openxmlformats.org/officeDocument/2006/relationships/image" Target="/ppt/media/image.png" Id="R84cc898169a24a34" /><Relationship Type="http://schemas.openxmlformats.org/officeDocument/2006/relationships/notesSlide" Target="/ppt/notesSlides/notesSlide1.xml" Id="Ra8337e44839341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9a6fa58244e97" /><Relationship Type="http://schemas.openxmlformats.org/officeDocument/2006/relationships/notesSlide" Target="/ppt/notesSlides/notesSlide2.xml" Id="R88723938929842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530612a214394" /><Relationship Type="http://schemas.openxmlformats.org/officeDocument/2006/relationships/notesSlide" Target="/ppt/notesSlides/notesSlide3.xml" Id="R3442740ef33e40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848b34d0e4164" /><Relationship Type="http://schemas.openxmlformats.org/officeDocument/2006/relationships/notesSlide" Target="/ppt/notesSlides/notesSlide4.xml" Id="R4bc56477507c46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2359419364af8" /><Relationship Type="http://schemas.openxmlformats.org/officeDocument/2006/relationships/notesSlide" Target="/ppt/notesSlides/notesSlide5.xml" Id="Rb8f86a2f631347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caccad9fb40f6" /><Relationship Type="http://schemas.openxmlformats.org/officeDocument/2006/relationships/notesSlide" Target="/ppt/notesSlides/notesSlide6.xml" Id="R837bf1f0b2e04d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e02ab4c6b4b2c" /><Relationship Type="http://schemas.openxmlformats.org/officeDocument/2006/relationships/notesSlide" Target="/ppt/notesSlides/notesSlide7.xml" Id="Rfd66f5ed32904b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55fbc25704038" /><Relationship Type="http://schemas.openxmlformats.org/officeDocument/2006/relationships/notesSlide" Target="/ppt/notesSlides/notesSlide8.xml" Id="R3e846dac9f2340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ac569f9ce433b" /><Relationship Type="http://schemas.openxmlformats.org/officeDocument/2006/relationships/notesSlide" Target="/ppt/notesSlides/notesSlide9.xml" Id="Rcad55b7d1cbb42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2b3f123af34e17" /><Relationship Type="http://schemas.openxmlformats.org/officeDocument/2006/relationships/notesSlide" Target="/ppt/notesSlides/notesSlide10.xml" Id="R0dba48f1cca742a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ec9eeb9bdf4a4a" /><Relationship Type="http://schemas.openxmlformats.org/officeDocument/2006/relationships/notesSlide" Target="/ppt/notesSlides/notesSlide11.xml" Id="R2aebde6f5ad445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D0A43D-CC4E-4798-8563-9CEAEC8C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02CD7A-4CAE-487A-B271-0FA615E3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CE65DB-4D45-4521-8AD4-B0ECBD03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Adding Music To Canva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8D247-8B06-46A4-A426-8064907B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adds a soft jazz loop to a pitch deck for a boutique hotel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3BBAD3-189C-4395-AC7E-A5CA61AF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C0AE7-6FAA-42C2-AEAC-AE5EDC83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7670D-1394-4748-B301-C2E8701A9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FF372-FD84-4653-BF60-48A217B7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c898169a24a3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613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9D42CC-99B7-4F31-B62C-4B72F5BD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B5A7E-7449-4B43-8FE5-BDE3C04C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68875F-CBD8-464D-9526-7637BF59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FE943-3298-407C-B3F5-73ABF86B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B88558-916A-4BB8-A21B-333E70D3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adding music to canva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A649F-69DC-4B83-8546-6A7F4D0A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BE330C-F598-47D2-A014-C9CF78E0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F2314-3C43-4462-A950-828F82DE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Music Choice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94EC1-9290-48A2-A5B3-4D90E60C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9711C-41FC-4337-B07F-8B43CAFE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60395C-A098-4284-BBDB-BD44E247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C6432-4452-4101-A228-74A5B96A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Sync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EB5EF1-6352-4003-A284-6B12268D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the intro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0EA95A-203B-42E1-883E-57C7BE9A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DB607-6254-453A-8531-A1DB22D9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FE27B2-5CCF-445B-80E4-07608FD7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Volume Control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9CA817-B7C1-40ED-B814-29254641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3A14C4-2C3E-4B1D-A394-8DED10C3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D8028B-C2B5-4C4B-A921-CE1CD3AD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3FD750-7F0F-436A-8689-9014B4A0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Playback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5CBD46-49FE-484E-A6CF-4E25663A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Lower the volume</a:t>
            </a:r>
          </a:p>
        </p:txBody>
      </p:sp>
    </p:spTree>
    <p:extLst>
      <p:ext uri="{BB962C8B-B14F-4D97-AF65-F5344CB8AC3E}">
        <p14:creationId xmlns:p14="http://schemas.microsoft.com/office/powerpoint/2010/main" val="20757736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4A5FE-C73D-4641-8B7D-A48EC786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34E5E-A03F-48C7-A1FB-D4FD065C9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AF9EB9-B58A-4E74-A781-DD2C9A22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F3CB2-1CE3-443E-8D64-85FA4E60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C47841-7C89-4AFA-A336-3A775402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Match music to the mood of each slide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A8A0C5-8881-46B9-94C2-9031E5DE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4A2195-F137-4C5E-A3A5-1AB175FD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854530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D5514C-E48D-4BD8-8BA7-56AE7711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2A6427-F7B8-4CDA-85CE-E27D9D04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2C7033-08DE-471C-9D12-80CA091A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66949-77AA-4C7E-9B7D-3192BF8A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79CB42-638C-4C20-A9FF-F0FA78A7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adding music to canva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D767C-4EE8-4DF8-BFB5-97129F7B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F7E3B-BCDB-4667-8D02-8DB5E7F0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4627C-0115-4474-8762-63285E05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EF86D8-02FC-4D3B-A6AC-DFEC94E4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adding music to canva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5D8C7-4A0D-4CFC-9398-47057C2A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45BB2E-37CE-4723-8402-BB128C0F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7B4236-8E1E-409B-98B0-316164F8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3C6A85-10D0-467E-8944-3AED6A90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683095-D964-4203-9BB9-762E8F72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Match music to the mood of each slide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49769C-099C-4919-B6BE-0DFCBBCF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1BCBA-38EA-4E82-8EFD-E8E9D625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82D1A4-6B64-47F0-89CF-AA1F1409F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F9A9B4-43C2-4501-A70D-C2E80C84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2587F-44C0-46B2-BADC-7AAF157B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3096A1-BDB9-4A9A-9BEA-8E98E1C2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199479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431BB0-123E-481B-92BB-29375E802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DAECD-5CA2-49F9-B2B3-6A7DEAE8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8CE315-5C82-4A1E-B5A6-86EC3476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4DC56-8C04-4212-BDDA-0FD1ED79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294DF-9BF0-48CA-B80E-0975F989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6DABA-F7E8-4A5D-9E03-62230D4A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F040B-9672-4733-A8E4-F330494E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499922-636A-4D3F-A4B6-A9E16D9E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7458D5-CA1F-4F59-9AD9-F6C47048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1963F3-F627-410C-B116-30021AEE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DC1C73-C2F9-43CD-A497-03B997A9F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A60790-549A-45CB-AC98-342741CB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17B6B7-C54F-4A16-9C9F-BF3A7428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the intro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D6A11-83BD-4343-9A2D-FFB71F62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85E858-F8A8-4BC8-9394-1CE227E8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2331D-9C76-4C5C-AB2B-9ED594C0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18DEEC-5232-483A-8B51-198FF5B9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53E14-DA77-465A-A8E0-7B98336F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0AA258-DB8E-4D12-A270-B3E5D118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E46542-EA2E-4877-89DB-8DF70A74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41859A-F624-4449-BDF9-BEBF1D653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the volume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1F5B41-0319-435C-86DF-9DD4E5BB8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37E460-3C2D-4C61-9DD5-9EB4215B7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750A6B-318C-45BC-A6FF-1515D184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484C3A-8591-42A2-A142-C330DA1E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9BB66F-9635-4896-A9CF-F57B0804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49099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203456-ABFD-4CFD-AC37-B5D8169F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B6F59-38FC-4629-A09B-99EF0AA2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A595D-5467-4F37-841E-D5D397FC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A5A3D-EE22-4A95-B0B6-5D581825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D951F5-F9D0-4D0C-9833-080DF826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adding music to canva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676475-7E37-4B47-A9B0-264C8DA6E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855E2-EA3D-40BA-AFB3-4F05AC8E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EFEE7-1D0B-4242-8EEE-6B4ED389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A7BE3-FE9B-4430-B0A2-235F24D3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silent and flat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F4D4B-6BA4-44CD-9D20-8FB86BCB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90778E-B66B-49AA-84A7-F63A151E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Music starts too abruptly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ACDB7-0C75-411E-A7F6-25BAD68D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2C89FC-56BC-47C2-8085-DA0D542B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distracts from the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F932AF-F63F-4450-AC1A-952A8010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430C2D-BB7B-478A-9321-5EDB5506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145A3-A4A7-4E8F-AA18-024A1769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BFE025-A9A9-400C-988E-51BE0E71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opens with a clear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9E2731-7C8C-48E6-89D0-16FB3924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F98A9B-5F19-4563-8DF2-131210F7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feel smoother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9BECA8-C05D-4727-9111-3F960E00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4A0C40-685D-4D11-B70B-E45D731B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supports the story lightly</a:t>
            </a:r>
          </a:p>
        </p:txBody>
      </p:sp>
    </p:spTree>
    <p:extLst>
      <p:ext uri="{BB962C8B-B14F-4D97-AF65-F5344CB8AC3E}">
        <p14:creationId xmlns:p14="http://schemas.microsoft.com/office/powerpoint/2010/main" val="2360008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7E8FD1-5DED-4863-B9E9-F5B4FB2E3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34487F-ACED-4659-A1DD-C87A416C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00D26B-3B3F-421F-929D-B75649E4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231EA-D742-4CB1-85D2-FAD639AF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FB4D3-88C1-4A00-B4FF-E00A6777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961CE-5550-4909-B996-A7844F70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C17D6C-5127-4589-8D9B-2DD6CB58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6AD82-D248-4BC0-83F9-B89F44A4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92511-6063-4E09-B06A-E3F2211A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54D2EC-A79F-40EB-95C0-01B45ECD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slide visuals and audio to feel balanced and polished.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A8D9FD-DF90-42BC-9C8B-AA80E6A6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250C4A-90A4-4B57-8587-65D63751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7F7A2-393B-469C-A000-2FDCF774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F3048-3E80-401A-8BDC-2BB50C13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D4062-7BE5-42E0-A398-34169C26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presentations that hold attention without sounding busy.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D250EF-9E34-4CAC-93E1-FD475881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CA1DCC-E0BF-4BDC-A9C0-65027133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C7F942-E9A7-4B30-B74E-CE70202C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A4CD4A-45F3-4849-9CE4-1BB275DB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3BEAEF-7A42-4EC1-86D3-39F72819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class slides with gentle audio that supports the lesson.</a:t>
            </a:r>
          </a:p>
        </p:txBody>
      </p:sp>
    </p:spTree>
    <p:extLst>
      <p:ext uri="{BB962C8B-B14F-4D97-AF65-F5344CB8AC3E}">
        <p14:creationId xmlns:p14="http://schemas.microsoft.com/office/powerpoint/2010/main" val="1454917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691000-C93F-4992-B53C-B2FB63FA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39C3C-A7CC-4901-8C7A-7571FA41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FC7C7-D6EA-41BE-B0A2-86B30CA5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AE422-E505-4342-9941-CB131C6C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DD08A-D302-46B7-86DF-287DCD9C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9F5BA-9E7D-4F52-A7B6-4A572BE6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00494C-44EC-4B83-831B-7F558DF6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E37E0-E902-4F15-9014-4A93E92B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FC1FBD-BBA5-4E9A-B63C-F3BDEEBF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D1B7B-0D62-4593-8886-5A9BE55C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9ECCF-13DC-4595-AC6D-0A307C98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3A0E1A-B445-4768-B5BD-6F1DCDBF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A462E-B5C0-429E-9FCD-8F05C50F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C128B-C609-44C1-B1A8-98D10631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5EE4A2-F054-4917-81E6-86D5CB9F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198C1B-69B9-4538-A3D9-CC4997A7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54F407-C71B-4FD5-9170-E5629A5C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the intro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8C0F13-6750-4A50-8548-E5DA5740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D8672-AA4D-40BA-8CA9-7357FF90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B3D84A-09F8-4737-B6A9-CF1A05F3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8DCD87-0CC7-443D-B2DA-AAB62ACA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B9DC82-E441-43FD-A8F8-463EF339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59F9F5-9E12-4D59-9DCB-52AD5314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0500DC-E669-44A8-B6EC-21041B4D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429F13-416A-4CB1-A913-18EE95CA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AD6F24-61E1-48A5-B713-9330B803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88D6750-281B-4D2B-AA35-A78FC9D4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75D62D-1901-49EF-A9F3-35F28106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D1B1F6-B62A-4242-A953-FA903811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the volume</a:t>
            </a:r>
          </a:p>
        </p:txBody>
      </p:sp>
    </p:spTree>
    <p:extLst>
      <p:ext uri="{BB962C8B-B14F-4D97-AF65-F5344CB8AC3E}">
        <p14:creationId xmlns:p14="http://schemas.microsoft.com/office/powerpoint/2010/main" val="11703849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B25E8-3D2F-4407-9158-9F98BBCD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9283A-FE2A-4F6F-8E6D-4C18913E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9583B-A908-468C-934B-171C334F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F416C-819C-4DB5-A88A-5ADDBCCA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D8A538-B87C-4A34-9966-338DCF18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adding music to canva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0B1AAF-C5BF-447A-8310-DD5EC8BE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290A04-D8F1-4872-B6CD-A13751C1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B78BB3-35BB-430A-969A-B73F7706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make a hotel pitch feel warm and memorable with one well-timed track?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7594F-AD35-484F-B4A6-3ECA47A0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F6FF9-01A6-454D-A460-DB82C55C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238BA-F7B1-4158-A1E1-3021DAA0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B03C5C-0480-4F33-9BC9-5E5AC1A0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the intro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7FDDDC-07DA-471E-BFA3-DCD9E0CE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AECFD5-96E6-40D8-B91C-F5559638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B37F71-00B4-4BAC-A1B4-F59C1C1F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FEE667-5D60-427C-B7D5-2CDEC0A4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FEF3E-400A-4730-91E4-506F4009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F453A2-99C5-4D56-9812-D7A414D8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20749134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594437-EC0E-4ED3-A632-96904F14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61868-EB92-4454-93BC-C7DF0518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8C1A1B-906A-4C51-A618-71542D71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7A75E-9666-47C4-8E33-3C3C4CA7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86B9A-04B2-450F-B157-A5E364F5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adding music to canva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601BB-7C3E-4562-AD54-E52FDEEB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C8B2D-2F02-48A8-88D0-5627DA09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875D46-9D87-4EC2-B20B-7FD70F70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E5CB6C-3B5C-43BA-9580-402E3755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4F828B-38D7-4C8E-A239-03EB8E67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BC3697-0A06-4FDF-A2E9-B3435D40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B0B774-9C9B-4C42-B1EC-4C97F968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7D487D-748E-4CC7-8237-E491022A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BD1B49-1B89-483E-8B08-71BFB831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the intro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FE465B-281B-44DE-AA49-5C5F27F2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6910F7-E270-4219-B9CC-21C8F547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9DF5B-FFE9-461B-A362-E04DD865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D14012-CB7A-4C19-9578-BE73C4DF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DDDE97-FFA3-4C5E-B191-6FDB8D4C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BC57B4-9361-40B1-98B6-EE03A80F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E2B8DB-1149-4DBF-B291-92382348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140568-F6D0-41DD-9D2D-2C95B57E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34EB1E-8A6D-4CC5-99CB-20FC840D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5C74D0-1839-4B5C-AEB1-03D9F932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C95336-03F7-4A99-A055-ABB4907E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604316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454CC-ACEF-4BEF-8386-2E5AE21E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93F71-439B-4AE3-A323-C36E1107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F5B2A0-B4DE-4D27-8EBA-FA5F456B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a cleaner flow from slide one to the last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4D186-9E45-43A4-B8A4-E7075228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CAB2C1-2964-4E45-9094-CC370439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A9C03-29FA-46BE-903E-96A884CA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41A85-6C46-45D0-9B70-1496709D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925647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2026-10-01T22:15:02.9070000Z</dcterms:created>
  <dcterms:modified xsi:type="dcterms:W3CDTF">2026-10-01T22:15:02.9070000Z</dcterms:modified>
</coreProperties>
</file>