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926100cf3a43cf" /><Relationship Type="http://schemas.openxmlformats.org/officeDocument/2006/relationships/extended-properties" Target="/docProps/app.xml" Id="Rcfff9b676e774065" /><Relationship Type="http://schemas.openxmlformats.org/officeDocument/2006/relationships/officeDocument" Target="/ppt/presentation.xml" Id="R9f2337f871aa46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e8b3bfd1254f24"/>
  </p:sldMasterIdLst>
  <p:notesMasterIdLst>
    <p:notesMasterId xmlns:r="http://schemas.openxmlformats.org/officeDocument/2006/relationships" r:id="R50c0d17f14b641fa"/>
  </p:notesMasterIdLst>
  <p:sldIdLst>
    <p:sldId xmlns:r="http://schemas.openxmlformats.org/officeDocument/2006/relationships" id="256" r:id="Rf365e1527d584a6d"/>
    <p:sldId xmlns:r="http://schemas.openxmlformats.org/officeDocument/2006/relationships" id="257" r:id="R114c42995d5d4d87"/>
    <p:sldId xmlns:r="http://schemas.openxmlformats.org/officeDocument/2006/relationships" id="258" r:id="R03ac9f1a0a2442f8"/>
    <p:sldId xmlns:r="http://schemas.openxmlformats.org/officeDocument/2006/relationships" id="259" r:id="R35fdef569a754437"/>
    <p:sldId xmlns:r="http://schemas.openxmlformats.org/officeDocument/2006/relationships" id="260" r:id="R633b9d47938d4408"/>
    <p:sldId xmlns:r="http://schemas.openxmlformats.org/officeDocument/2006/relationships" id="261" r:id="R28ce54e41a974937"/>
    <p:sldId xmlns:r="http://schemas.openxmlformats.org/officeDocument/2006/relationships" id="262" r:id="Rbe6dedfae0b74516"/>
    <p:sldId xmlns:r="http://schemas.openxmlformats.org/officeDocument/2006/relationships" id="263" r:id="R5969ed90e2fa4576"/>
    <p:sldId xmlns:r="http://schemas.openxmlformats.org/officeDocument/2006/relationships" id="264" r:id="Rdf26eb72a3694d85"/>
    <p:sldId xmlns:r="http://schemas.openxmlformats.org/officeDocument/2006/relationships" id="265" r:id="R00223d318daf4136"/>
    <p:sldId xmlns:r="http://schemas.openxmlformats.org/officeDocument/2006/relationships" id="266" r:id="R5789a829e0a04b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a64d33e0264aaa" /><Relationship Type="http://schemas.openxmlformats.org/officeDocument/2006/relationships/slideMaster" Target="/ppt/slideMasters/slideMaster1.xml" Id="Rf6e8b3bfd1254f24" /><Relationship Type="http://schemas.openxmlformats.org/officeDocument/2006/relationships/notesMaster" Target="/ppt/notesMasters/notesMaster1.xml" Id="R50c0d17f14b641fa" /><Relationship Type="http://schemas.openxmlformats.org/officeDocument/2006/relationships/presProps" Target="/ppt/presProps.xml" Id="R6804c06fa808419b" /><Relationship Type="http://schemas.openxmlformats.org/officeDocument/2006/relationships/tableStyles" Target="/ppt/tableStyles.xml" Id="R5cc48c7ef0374824" /><Relationship Type="http://schemas.openxmlformats.org/officeDocument/2006/relationships/slide" Target="/ppt/slides/slide1.xml" Id="Rf365e1527d584a6d" /><Relationship Type="http://schemas.openxmlformats.org/officeDocument/2006/relationships/slide" Target="/ppt/slides/slide2.xml" Id="R114c42995d5d4d87" /><Relationship Type="http://schemas.openxmlformats.org/officeDocument/2006/relationships/slide" Target="/ppt/slides/slide3.xml" Id="R03ac9f1a0a2442f8" /><Relationship Type="http://schemas.openxmlformats.org/officeDocument/2006/relationships/slide" Target="/ppt/slides/slide4.xml" Id="R35fdef569a754437" /><Relationship Type="http://schemas.openxmlformats.org/officeDocument/2006/relationships/slide" Target="/ppt/slides/slide5.xml" Id="R633b9d47938d4408" /><Relationship Type="http://schemas.openxmlformats.org/officeDocument/2006/relationships/slide" Target="/ppt/slides/slide6.xml" Id="R28ce54e41a974937" /><Relationship Type="http://schemas.openxmlformats.org/officeDocument/2006/relationships/slide" Target="/ppt/slides/slide7.xml" Id="Rbe6dedfae0b74516" /><Relationship Type="http://schemas.openxmlformats.org/officeDocument/2006/relationships/slide" Target="/ppt/slides/slide8.xml" Id="R5969ed90e2fa4576" /><Relationship Type="http://schemas.openxmlformats.org/officeDocument/2006/relationships/slide" Target="/ppt/slides/slide9.xml" Id="Rdf26eb72a3694d85" /><Relationship Type="http://schemas.openxmlformats.org/officeDocument/2006/relationships/slide" Target="/ppt/slides/slide10.xml" Id="R00223d318daf4136" /><Relationship Type="http://schemas.openxmlformats.org/officeDocument/2006/relationships/slide" Target="/ppt/slides/slide11.xml" Id="R5789a829e0a04b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a68eeb28ee47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b9c08542744765" /><Relationship Type="http://schemas.openxmlformats.org/officeDocument/2006/relationships/notesMaster" Target="/ppt/notesMasters/notesMaster1.xml" Id="R69ecafd6a98144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bd437ac73c447b" /><Relationship Type="http://schemas.openxmlformats.org/officeDocument/2006/relationships/notesMaster" Target="/ppt/notesMasters/notesMaster1.xml" Id="R58a381e299cb46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157ced36e14686" /><Relationship Type="http://schemas.openxmlformats.org/officeDocument/2006/relationships/notesMaster" Target="/ppt/notesMasters/notesMaster1.xml" Id="Ra6cdc943670840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69a7c62233b4e8d" /><Relationship Type="http://schemas.openxmlformats.org/officeDocument/2006/relationships/notesMaster" Target="/ppt/notesMasters/notesMaster1.xml" Id="R8c35604c079d42c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2899a1fe5ea4f4b" /><Relationship Type="http://schemas.openxmlformats.org/officeDocument/2006/relationships/notesMaster" Target="/ppt/notesMasters/notesMaster1.xml" Id="Rcf16b982a58742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dff9affb3c41eb" /><Relationship Type="http://schemas.openxmlformats.org/officeDocument/2006/relationships/notesMaster" Target="/ppt/notesMasters/notesMaster1.xml" Id="R599e340c24504f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84f5c7b9a04527" /><Relationship Type="http://schemas.openxmlformats.org/officeDocument/2006/relationships/notesMaster" Target="/ppt/notesMasters/notesMaster1.xml" Id="R61de4acd7b1a42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ebfe753e904dca" /><Relationship Type="http://schemas.openxmlformats.org/officeDocument/2006/relationships/notesMaster" Target="/ppt/notesMasters/notesMaster1.xml" Id="R19941a4c19bb46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c676d0de4d4244" /><Relationship Type="http://schemas.openxmlformats.org/officeDocument/2006/relationships/notesMaster" Target="/ppt/notesMasters/notesMaster1.xml" Id="Refb07d45cdaa4d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27ec9d324147c9" /><Relationship Type="http://schemas.openxmlformats.org/officeDocument/2006/relationships/notesMaster" Target="/ppt/notesMasters/notesMaster1.xml" Id="R2a1addf86a044d7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7907504aa14712" /><Relationship Type="http://schemas.openxmlformats.org/officeDocument/2006/relationships/notesMaster" Target="/ppt/notesMasters/notesMaster1.xml" Id="R181fe591855a48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3c6996145848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f872b9d2dfb421b" /><Relationship Type="http://schemas.openxmlformats.org/officeDocument/2006/relationships/slideLayout" Target="/ppt/slideLayouts/slideLayout1.xml" Id="R7e54b8411b7249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e54b8411b7249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77f8352e9749e4" /><Relationship Type="http://schemas.openxmlformats.org/officeDocument/2006/relationships/image" Target="/ppt/media/image.png" Id="R34477fac25bf4fc9" /><Relationship Type="http://schemas.openxmlformats.org/officeDocument/2006/relationships/notesSlide" Target="/ppt/notesSlides/notesSlide1.xml" Id="R4a1625b441484e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9e6efe1db4330" /><Relationship Type="http://schemas.openxmlformats.org/officeDocument/2006/relationships/notesSlide" Target="/ppt/notesSlides/notesSlide2.xml" Id="Rd95e2d334cd247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ba6d740a454d5b" /><Relationship Type="http://schemas.openxmlformats.org/officeDocument/2006/relationships/notesSlide" Target="/ppt/notesSlides/notesSlide3.xml" Id="R1e327ef1de1140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2d0f8ea3cf4fce" /><Relationship Type="http://schemas.openxmlformats.org/officeDocument/2006/relationships/notesSlide" Target="/ppt/notesSlides/notesSlide4.xml" Id="Rc5e6a130862b41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b302f4ee04f62" /><Relationship Type="http://schemas.openxmlformats.org/officeDocument/2006/relationships/notesSlide" Target="/ppt/notesSlides/notesSlide5.xml" Id="Rb0240673bf6445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c377eecd244391" /><Relationship Type="http://schemas.openxmlformats.org/officeDocument/2006/relationships/notesSlide" Target="/ppt/notesSlides/notesSlide6.xml" Id="R19a3117dacff42f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e6df2d901f45ca" /><Relationship Type="http://schemas.openxmlformats.org/officeDocument/2006/relationships/notesSlide" Target="/ppt/notesSlides/notesSlide7.xml" Id="Rd5d7de9684e24a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8c7d44bdfe4af8" /><Relationship Type="http://schemas.openxmlformats.org/officeDocument/2006/relationships/notesSlide" Target="/ppt/notesSlides/notesSlide8.xml" Id="R44dda56f74da4bc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930cec24334584" /><Relationship Type="http://schemas.openxmlformats.org/officeDocument/2006/relationships/notesSlide" Target="/ppt/notesSlides/notesSlide9.xml" Id="R5bd5d7e6900740b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3ab16f1f840c4" /><Relationship Type="http://schemas.openxmlformats.org/officeDocument/2006/relationships/notesSlide" Target="/ppt/notesSlides/notesSlide10.xml" Id="R9ed887e4ccb343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4fd9daf3ca4863" /><Relationship Type="http://schemas.openxmlformats.org/officeDocument/2006/relationships/notesSlide" Target="/ppt/notesSlides/notesSlide11.xml" Id="R264336de77454a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3E03BE-C4E7-4721-B5B3-E50F90BF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3C7F4D-1B4E-407E-BCC5-DB20A9520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52D6A2-2065-431A-A564-75F12E22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Adding Sound To A Powerpoint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7871CE-E832-4971-9779-65CC6034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adds ambient audio to a tour deck for a clearer, more immersive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FEE8CB-05E3-4E0A-A995-A562F934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532C6E-7743-40B0-B093-88CF00B62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89686-1E2E-4C8B-861A-4A72F530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D285E-FC7B-4186-AD81-64CC0F7B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477fac25bf4fc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378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9F60B0-B7FA-413F-970F-957F1937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B8244-F83B-49B3-9E7E-8EC36A1B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EA6235-6785-4099-9AC9-DA4B284D4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487900-8B63-4DA8-B595-E57D15909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14F168-D275-4F0A-8476-1EBCD4A9A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adding sound to a powerpoint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E8C2AF-D669-4758-8D50-230827A3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142454-561C-4B25-A81E-2F94E403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B6D2A-E25C-4DCC-9BB1-A427526C5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01F2F-9C53-419F-B25D-8E565A6E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audio cues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CD78E4-3342-4839-8BBC-7A1E134E3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DD7144-23BF-422B-B78F-0546FABD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B50870-C2C5-4BAC-B23C-B0112B2A4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Audio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3DB886-4475-4FA6-9F95-4B4F25FB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each clip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9F74E-828F-4287-BF04-CE21A98AD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B12E1F-630A-4C99-B868-C71BF0A8A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ABF19A-0B4A-4DDF-B7A3-22821EBD0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 Sync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7D4CC3-D110-4884-84CE-43ED4F5C4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73DAAC-1D5F-41FA-A8EC-094BC7289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73E6CC-122E-462C-A400-A6F1C258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1A5DCD-79E7-43A7-90BF-02CC48DF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0E3259-8C6E-4570-B758-DD62F4C9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playback flow</a:t>
            </a:r>
          </a:p>
        </p:txBody>
      </p:sp>
    </p:spTree>
    <p:extLst>
      <p:ext uri="{BB962C8B-B14F-4D97-AF65-F5344CB8AC3E}">
        <p14:creationId xmlns:p14="http://schemas.microsoft.com/office/powerpoint/2010/main" val="7514072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690F78-1BAD-48AA-A495-3676C15BD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626DA7-1AC8-4BF7-B632-F42A84420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F974DD-F6FD-4BE8-8DEE-50C8A4671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CFE811-B271-4FC5-A19D-F45A6CDA2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08E5EB-C84A-491D-8C3F-90B944F8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Ambient audio turns slides into a guided experience.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0BDC57-F878-4190-908A-D81149317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E6A5B4-CCE6-4AFB-A57E-AA9CCAC6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920840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127EEB-684B-4F79-B7F6-4E729C54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A2497F-7160-409F-9776-40FFE64A0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884CD6-541E-4F0D-9D35-EF19BA96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848007-8A0B-441C-BB75-4B924FBF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481BAA-6D28-444D-8465-5699E4D2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adding sound to a powerpoint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7E69F1-AA8A-4CB0-970A-30668C2E8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1DA64-3133-426C-BF3D-B58E59ADE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2D146B-C04E-4AC7-BFEB-46BBC911F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1CED2D-D79E-4044-9C23-145D32AF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adding sound to a powerpoint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AD24B9-6A3F-4440-AAA2-6A1F6AE73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043EFB-EF88-4688-8ABD-6FED93B0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398294-6227-4B08-A16A-49D05E94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C169EC-041C-463F-A184-DEC7A6EC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7AC2CD-EABD-4A21-82E8-83BAB5E24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Ambient audio turns slides into a guided…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21D474-3DF5-4D22-B74B-AB9F798B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983688-61DC-4BB4-B7C7-FD92A4DC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E593B0-23E0-4A0C-AB8C-AD9388CEC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050E16-E6E2-4BE3-990D-8FBD698CA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F86F6F-EF9C-402D-B193-564BD434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Export final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878C29-2458-4B0E-9DBE-4F774E1D6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406321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FECECD-A370-4B37-9680-7E8B8972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713D22-EEA1-46AD-86A1-8807EFCC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28D77C-186F-4C4B-BF16-FDE59E86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550340-CDA8-42C5-AFEA-5971C84F5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BC8C80-EC1D-4070-8D49-23718196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4F29B1-0386-4337-8CC5-BDDE9BAF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8CD282-226A-4C31-980C-8B75A2CE1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BC9318-DBF5-4B97-9FDC-60687DFC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37E80A-B5E3-44B8-BED3-86604C3E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audio cues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B422CF-0095-4765-B8AA-DE9A27C6C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3074BA-C982-4DF1-8A9C-B57F126D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E7583C-69F8-4994-8A62-900AAE67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7C3A4F-DC57-425D-9EC9-3AB261C8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each clip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309068-3C8C-4C72-B267-18F01DFE1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1DFC7E-31D2-4CC6-AE32-4138CBA8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7C377A-7C22-4222-ADCB-146AE264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E196AC-11AF-4244-B3AE-81D50AEFE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FC8627-07BF-4E6D-81F9-B412FEE4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84151D-C89E-4E52-8D1B-76813F1E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2BD7ED-DD12-4588-8960-B9D76B9F4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A28DA7-2515-4920-AF94-10FACD0D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playback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4807BB-A951-4D8B-96EB-4B8DA036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29599B-1D52-4EB9-BCA5-E0F1E15AB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A31025-82E8-4647-A0B7-B9FD75CFC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084B40-AC07-447B-B1B6-DE24AA25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final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887B64-0495-4D0A-B01B-EF3801BD8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52037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4CA31E-8328-43CA-99AE-68B77EB23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0018CD-4305-4A6E-A959-70E23B37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DCF586-6FAB-459F-84C7-BFBEE9983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D765AD-49DA-48B5-BB53-FAD2B393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DB68E-0302-4163-AAEA-1AAA5740D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adding sound to a powerpoint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B6CF7A-CBAD-49C6-9694-173D17D4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F77531-A91D-42E4-913B-F97728C11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2B9CB8-4154-48F6-84C0-C3A403567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2EFA24-149D-4406-A784-2907F3B2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flat without sound.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7FD0D1-195B-4EEB-8077-E73034CF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D9071D-7EC0-4E52-8369-5F5E94676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Audio starts at the wrong moment.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B52A07-CC9C-4412-8F1A-E1773E127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49630B-B794-416A-B327-A02F50429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Transitions distract from the message.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FBF6F1-EB3B-4592-8800-5425A6C7A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E4C95-1E08-4679-BDD1-CAB58839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11CA4B-1542-49F7-B35F-F2EA392A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503365-AD89-42FA-87B0-BC1083D4F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matches its sound cue.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A61382-E968-48E9-8B6D-589F9D6CE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59DF2A-4AC7-4960-A21C-35AE8AB61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smoother and more engaging.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E7DC99-BDC6-448D-97A9-60A739614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31017E-8C55-4793-9E62-284670610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Playback supports the presenter’s timing.</a:t>
            </a:r>
          </a:p>
        </p:txBody>
      </p:sp>
    </p:spTree>
    <p:extLst>
      <p:ext uri="{BB962C8B-B14F-4D97-AF65-F5344CB8AC3E}">
        <p14:creationId xmlns:p14="http://schemas.microsoft.com/office/powerpoint/2010/main" val="15561648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A9694C-62FD-490E-8B3D-D6067A57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0E669D-AADD-4FD5-B345-74428D1F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1B0616-A460-4B8C-A81E-D45545840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B49DB4-E301-4092-91B6-1CAA63B4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386CC-8620-44FC-8160-3040CDE4C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AF6193-F0CA-4BCC-9522-68B62FA0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20AA2C-76C2-462C-A409-D5CC78095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63235-A0CC-4D68-8A5A-EB94B82A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46CE6A-8A8C-4A29-8980-DDCBC0E5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F3D9D4-1036-420E-8482-37D4E1675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exhibit atmosphere without live narration.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79BAE-94C1-4F5C-BA4E-257100B6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4D58C-D5CF-4E7C-A192-0369C382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E7C200-489D-4C36-9DB2-601F5406F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E4D66E-03E7-4C47-B7CB-66A8E7444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33A404-3FA8-4F4F-B25D-3B3439F4E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sound cues to support lesson pacing.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06011-C0AB-4132-9516-0E6E7DBBE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24E3EA-7A6B-476E-A3FC-6D7CE220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1B0412-F60E-448C-B955-B8E04DC3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47C199-BB8D-4699-8842-979BCA679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0B52A4-66EF-492F-A5B7-FA79FD2E1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Use audio to make product stories feel vivid.</a:t>
            </a:r>
          </a:p>
        </p:txBody>
      </p:sp>
    </p:spTree>
    <p:extLst>
      <p:ext uri="{BB962C8B-B14F-4D97-AF65-F5344CB8AC3E}">
        <p14:creationId xmlns:p14="http://schemas.microsoft.com/office/powerpoint/2010/main" val="4558649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B02731C-4EFC-4028-9A76-E778365F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6B508E-D704-49F0-820E-716079C17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CE8603-3C47-44B3-9931-84839D704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65C93-651C-4AA3-B211-4CACC712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BD6F79-028F-4713-983C-B575CEF8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0B6ABD-C805-4CF0-A303-B8FC8E040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986D42-8CAE-4921-9A6B-D616A052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A44B5C-DCDA-48C1-96C6-F294B0FDA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245A0B-85E0-4803-A0C5-C250C7C8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81A7CF-882D-4763-A531-73EEC117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A2984A-5814-41FC-BFF8-61DEDE4B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audio cues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DABEE-D177-4EF1-8CF4-28F152D0F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DBB10-649F-43E2-89BC-903D34353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758A2-92D3-4059-ADE5-0BE8EB67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5EFC9-1891-4C9C-9A98-55EB457B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2BCB93-A416-4145-B7E0-09687FBC9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2987E2-4113-4778-8455-0D47AABEF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each clip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BB7C54-7D1C-4766-BC88-EC73F5451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EB612C-42C6-4B7C-9BA1-9C4434A47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F2142C-4FC3-43C0-845F-693D3C54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8069A0-4D50-4622-ADBF-8D4C83D2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363B09-AC23-46AA-AF0C-507BA6357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455E98-7C42-4607-8E01-49FAEA952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759CCC-A343-40A5-BC46-E72F36B7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723DEF-80EB-406C-A144-1A9063EC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6F8F84-2204-4146-98FC-22E5905B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D57EE5-3EA6-4DBF-9899-5712974E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C08AF30-E926-471D-B1CF-AD9E1B4F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FBE06E-87D6-4E1F-97A8-0A77C9848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playback flow</a:t>
            </a:r>
          </a:p>
        </p:txBody>
      </p:sp>
    </p:spTree>
    <p:extLst>
      <p:ext uri="{BB962C8B-B14F-4D97-AF65-F5344CB8AC3E}">
        <p14:creationId xmlns:p14="http://schemas.microsoft.com/office/powerpoint/2010/main" val="10771794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07ECF0-89BB-465C-853A-A9017C22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9F7A69-FB92-43D2-9762-27FF280C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9F79F-A404-44AC-8046-AD53A790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E0A3F5-1971-4001-9F9B-6807D91AE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33BAC5-982C-47FE-8BE1-549D8691C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78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adding sound to a powerpoint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F1A580-3A3F-45A0-BEF9-E1CCFD55C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A72BF-8D0F-444A-8EE0-BA5B3846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4921FA-179C-4A17-8475-DC166450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65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sync soft gallery sounds to a 6-slide exhibit preview?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A2438B-0B5F-47A6-B671-A2A4196B2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964500-3917-4918-8513-B8FCA898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0C3B76-658F-4E2A-9838-E0B199B63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D5051A-A14F-48B2-9C0A-5F62D1538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each clip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304D89-1435-4FA6-8500-379274E2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59464E-ED71-4A0F-8413-DDD1B28E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042606-0277-42EC-8206-5E44CCB77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DDA6C3-8C1A-47D7-A5E9-02DF6AE8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8FC2E2-CB6D-4AFF-B262-3FA42347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71125E-7AB7-4651-8143-F86CC15A2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final deck</a:t>
            </a:r>
          </a:p>
        </p:txBody>
      </p:sp>
    </p:spTree>
    <p:extLst>
      <p:ext uri="{BB962C8B-B14F-4D97-AF65-F5344CB8AC3E}">
        <p14:creationId xmlns:p14="http://schemas.microsoft.com/office/powerpoint/2010/main" val="5793517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4DB577-E798-426C-A3E1-54A7677C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01AB3-8F39-483F-851E-4EC97526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F6B950-D75A-418E-B942-833C80189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3FCB48-04CA-4E12-B23F-FE44927C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EFE251-3960-4E6E-9061-A21AD6E9B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8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adding sound to a powerpoint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29E8F6-D49D-4845-B00B-69DBF8CC3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EFD317-3E10-41CE-9367-85C0AB07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4513C6-6AAE-4EC8-9B9D-5239A25F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D79AFD-9A9A-4059-B10C-1C2893A45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Choose audio cues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2C7F5A-9678-4BEB-9485-E38B21208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09B6C-020B-46AB-BC27-92582BE0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2F9940-E7D7-4AA0-85A8-942222B44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4619D9-B0C9-4198-8CF5-A08942D12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F01FB6-5A78-4F1A-A671-44BAFB581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each clip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525219-2D5C-4258-B9A8-F0FABF256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707DF9-7A5B-43DD-8AAC-D720F294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BB331B-C07D-41DF-B90B-108E2EBB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C865B4-4516-4889-80B2-66C912378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B57993-EC17-4CF3-8954-5EA0C1D74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slide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88BC9D-F5D8-4090-8A38-DCB9646B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733BAB-4AAA-42F5-B748-F5B2B70E7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864A39-2879-4126-9593-534C6C80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876119-EC28-46AA-B679-CA3CEB6A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6888A4-2431-4607-85DE-E430448C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final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6D181A-B87B-4478-8C53-0FC160B6F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522787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273CC8-3165-45C1-9CC9-75ABC938B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8E8100-92EA-4817-9A52-CB3CE5A2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16D0C8-983F-4007-913F-276DB4794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Sound helps each slide land with context.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2038CC-6509-4B25-8C7A-FB81D1B5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84C0F-6F5E-433A-A27A-6D0AE777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5D031-0B20-44D1-B7D3-9A96E9A3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0AAB4C-8ACA-4F23-9492-5CFD3249B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08709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2026-10-01T21:30:19.1210000Z</dcterms:created>
  <dcterms:modified xsi:type="dcterms:W3CDTF">2026-10-01T21:30:19.1210000Z</dcterms:modified>
</coreProperties>
</file>