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ba00ebbeaaa4e89" /><Relationship Type="http://schemas.openxmlformats.org/officeDocument/2006/relationships/extended-properties" Target="/docProps/app.xml" Id="R6eb2ab5e84544bfc" /><Relationship Type="http://schemas.openxmlformats.org/officeDocument/2006/relationships/officeDocument" Target="/ppt/presentation.xml" Id="R2564110ad55f4b8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9832be40e1442dc"/>
  </p:sldMasterIdLst>
  <p:notesMasterIdLst>
    <p:notesMasterId xmlns:r="http://schemas.openxmlformats.org/officeDocument/2006/relationships" r:id="Reee3faf4259449eb"/>
  </p:notesMasterIdLst>
  <p:sldIdLst>
    <p:sldId xmlns:r="http://schemas.openxmlformats.org/officeDocument/2006/relationships" id="256" r:id="Rba12ca7dbe1d4e55"/>
    <p:sldId xmlns:r="http://schemas.openxmlformats.org/officeDocument/2006/relationships" id="257" r:id="R1d6d48900d1248af"/>
    <p:sldId xmlns:r="http://schemas.openxmlformats.org/officeDocument/2006/relationships" id="258" r:id="Rf8da71d112174b0c"/>
    <p:sldId xmlns:r="http://schemas.openxmlformats.org/officeDocument/2006/relationships" id="259" r:id="R5a54a2f8aaea48b9"/>
    <p:sldId xmlns:r="http://schemas.openxmlformats.org/officeDocument/2006/relationships" id="260" r:id="R5c186d57ed6a4955"/>
    <p:sldId xmlns:r="http://schemas.openxmlformats.org/officeDocument/2006/relationships" id="261" r:id="Rf66b9bf97b524f5e"/>
    <p:sldId xmlns:r="http://schemas.openxmlformats.org/officeDocument/2006/relationships" id="262" r:id="R43833c6d09724ea9"/>
    <p:sldId xmlns:r="http://schemas.openxmlformats.org/officeDocument/2006/relationships" id="263" r:id="R020bac81698d48b8"/>
    <p:sldId xmlns:r="http://schemas.openxmlformats.org/officeDocument/2006/relationships" id="264" r:id="R6f13086efea945f6"/>
    <p:sldId xmlns:r="http://schemas.openxmlformats.org/officeDocument/2006/relationships" id="265" r:id="R1696e51018e044f8"/>
    <p:sldId xmlns:r="http://schemas.openxmlformats.org/officeDocument/2006/relationships" id="266" r:id="R438b76c3f7c949e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e14b6aa6d974e06" /><Relationship Type="http://schemas.openxmlformats.org/officeDocument/2006/relationships/slideMaster" Target="/ppt/slideMasters/slideMaster1.xml" Id="R99832be40e1442dc" /><Relationship Type="http://schemas.openxmlformats.org/officeDocument/2006/relationships/notesMaster" Target="/ppt/notesMasters/notesMaster1.xml" Id="Reee3faf4259449eb" /><Relationship Type="http://schemas.openxmlformats.org/officeDocument/2006/relationships/presProps" Target="/ppt/presProps.xml" Id="R4954208b094f4ab4" /><Relationship Type="http://schemas.openxmlformats.org/officeDocument/2006/relationships/tableStyles" Target="/ppt/tableStyles.xml" Id="R119d167bd76d40d0" /><Relationship Type="http://schemas.openxmlformats.org/officeDocument/2006/relationships/slide" Target="/ppt/slides/slide1.xml" Id="Rba12ca7dbe1d4e55" /><Relationship Type="http://schemas.openxmlformats.org/officeDocument/2006/relationships/slide" Target="/ppt/slides/slide2.xml" Id="R1d6d48900d1248af" /><Relationship Type="http://schemas.openxmlformats.org/officeDocument/2006/relationships/slide" Target="/ppt/slides/slide3.xml" Id="Rf8da71d112174b0c" /><Relationship Type="http://schemas.openxmlformats.org/officeDocument/2006/relationships/slide" Target="/ppt/slides/slide4.xml" Id="R5a54a2f8aaea48b9" /><Relationship Type="http://schemas.openxmlformats.org/officeDocument/2006/relationships/slide" Target="/ppt/slides/slide5.xml" Id="R5c186d57ed6a4955" /><Relationship Type="http://schemas.openxmlformats.org/officeDocument/2006/relationships/slide" Target="/ppt/slides/slide6.xml" Id="Rf66b9bf97b524f5e" /><Relationship Type="http://schemas.openxmlformats.org/officeDocument/2006/relationships/slide" Target="/ppt/slides/slide7.xml" Id="R43833c6d09724ea9" /><Relationship Type="http://schemas.openxmlformats.org/officeDocument/2006/relationships/slide" Target="/ppt/slides/slide8.xml" Id="R020bac81698d48b8" /><Relationship Type="http://schemas.openxmlformats.org/officeDocument/2006/relationships/slide" Target="/ppt/slides/slide9.xml" Id="R6f13086efea945f6" /><Relationship Type="http://schemas.openxmlformats.org/officeDocument/2006/relationships/slide" Target="/ppt/slides/slide10.xml" Id="R1696e51018e044f8" /><Relationship Type="http://schemas.openxmlformats.org/officeDocument/2006/relationships/slide" Target="/ppt/slides/slide11.xml" Id="R438b76c3f7c949e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421c8bf95fb467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17eba5b3be34762" /><Relationship Type="http://schemas.openxmlformats.org/officeDocument/2006/relationships/notesMaster" Target="/ppt/notesMasters/notesMaster1.xml" Id="R29f32361d5224c8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a88300eba9547a5" /><Relationship Type="http://schemas.openxmlformats.org/officeDocument/2006/relationships/notesMaster" Target="/ppt/notesMasters/notesMaster1.xml" Id="Rfcf692bcc1724d3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5b32128c41a40aa" /><Relationship Type="http://schemas.openxmlformats.org/officeDocument/2006/relationships/notesMaster" Target="/ppt/notesMasters/notesMaster1.xml" Id="Rb2947bb2276a4b2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93291613c7d4e15" /><Relationship Type="http://schemas.openxmlformats.org/officeDocument/2006/relationships/notesMaster" Target="/ppt/notesMasters/notesMaster1.xml" Id="R071de211d75043f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ab2c4d6f7234488" /><Relationship Type="http://schemas.openxmlformats.org/officeDocument/2006/relationships/notesMaster" Target="/ppt/notesMasters/notesMaster1.xml" Id="Rcd5ee6efb0264b8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dedd5a689fe4ec9" /><Relationship Type="http://schemas.openxmlformats.org/officeDocument/2006/relationships/notesMaster" Target="/ppt/notesMasters/notesMaster1.xml" Id="R131530b651c9419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ef814ca05504998" /><Relationship Type="http://schemas.openxmlformats.org/officeDocument/2006/relationships/notesMaster" Target="/ppt/notesMasters/notesMaster1.xml" Id="Rd0aeb1e573604ce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10ee773e5ab4588" /><Relationship Type="http://schemas.openxmlformats.org/officeDocument/2006/relationships/notesMaster" Target="/ppt/notesMasters/notesMaster1.xml" Id="Rcaf12d83297e4d9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921d3c6002d47be" /><Relationship Type="http://schemas.openxmlformats.org/officeDocument/2006/relationships/notesMaster" Target="/ppt/notesMasters/notesMaster1.xml" Id="R668ff46489d04b7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fc157f1f7d2404c" /><Relationship Type="http://schemas.openxmlformats.org/officeDocument/2006/relationships/notesMaster" Target="/ppt/notesMasters/notesMaster1.xml" Id="R8966415b7ea2434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7c793ab05d74f82" /><Relationship Type="http://schemas.openxmlformats.org/officeDocument/2006/relationships/notesMaster" Target="/ppt/notesMasters/notesMaster1.xml" Id="R00336405371c448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cc018076a944b2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02e3968475c43c2" /><Relationship Type="http://schemas.openxmlformats.org/officeDocument/2006/relationships/slideLayout" Target="/ppt/slideLayouts/slideLayout1.xml" Id="Rd2620228709941e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2620228709941e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92bac886014124" /><Relationship Type="http://schemas.openxmlformats.org/officeDocument/2006/relationships/image" Target="/ppt/media/image.png" Id="R1300983d5c6f487d" /><Relationship Type="http://schemas.openxmlformats.org/officeDocument/2006/relationships/notesSlide" Target="/ppt/notesSlides/notesSlide1.xml" Id="R9e39c5a28dfb4cf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9e78106657419c" /><Relationship Type="http://schemas.openxmlformats.org/officeDocument/2006/relationships/notesSlide" Target="/ppt/notesSlides/notesSlide2.xml" Id="R815f97826e6e403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d43e56770142a6" /><Relationship Type="http://schemas.openxmlformats.org/officeDocument/2006/relationships/notesSlide" Target="/ppt/notesSlides/notesSlide3.xml" Id="R776c0bfcfc684ef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8ca4303fb54b99" /><Relationship Type="http://schemas.openxmlformats.org/officeDocument/2006/relationships/notesSlide" Target="/ppt/notesSlides/notesSlide4.xml" Id="R2ad8372748bc444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f2250e4f4b4ab8" /><Relationship Type="http://schemas.openxmlformats.org/officeDocument/2006/relationships/notesSlide" Target="/ppt/notesSlides/notesSlide5.xml" Id="Rec5083b5bf7540a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15c865f3044e8b" /><Relationship Type="http://schemas.openxmlformats.org/officeDocument/2006/relationships/notesSlide" Target="/ppt/notesSlides/notesSlide6.xml" Id="R9d8975a65b3e4b3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5bbc53950b4aab" /><Relationship Type="http://schemas.openxmlformats.org/officeDocument/2006/relationships/notesSlide" Target="/ppt/notesSlides/notesSlide7.xml" Id="Ref883e73cc5d49b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1e09afd3c942cd" /><Relationship Type="http://schemas.openxmlformats.org/officeDocument/2006/relationships/notesSlide" Target="/ppt/notesSlides/notesSlide8.xml" Id="Rcad5e4437289497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4cf64192c84bfd" /><Relationship Type="http://schemas.openxmlformats.org/officeDocument/2006/relationships/notesSlide" Target="/ppt/notesSlides/notesSlide9.xml" Id="R8c43ac0d838b474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edd3f1d3274dd3" /><Relationship Type="http://schemas.openxmlformats.org/officeDocument/2006/relationships/notesSlide" Target="/ppt/notesSlides/notesSlide10.xml" Id="Rb7fdf85df8bc470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2bb0e783d7466c" /><Relationship Type="http://schemas.openxmlformats.org/officeDocument/2006/relationships/notesSlide" Target="/ppt/notesSlides/notesSlide11.xml" Id="R162d8fd957c046d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E00044-0298-4FB2-89D7-1C63F617F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9449FB-E30B-4C8D-AD93-2DDEBB409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DDCB49-A74D-41A6-A1AE-C7788D459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Adobe Presentation Creator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932BB2-49E5-4EBD-98DC-EB6B4E0BB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design team builds a polished launch deck for a fictional eco-app in one afternoon.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9BD59B-3A6A-4892-A67E-B5306BE19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D10CFA-4DEA-40A3-89E7-4B607F97A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088177-1E11-43A5-AE0B-CEE7A7B8F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666BCB-73BE-4C8F-BBF2-0D1B32BC9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00983d5c6f487d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123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62834DF-098A-4F30-A363-6BF304BE3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C78443-BC27-44E4-ADB6-769A42543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75ECF2-CFFA-410D-B6DF-9838938A7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33C742-EA58-4679-8F00-1CB488F83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EF2EE7-AC14-42C6-A5D3-1A2BD4E84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adobe presentation creator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8A6BC1-A889-4FBE-BEE6-5BA0610EB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35C40C-C8FD-4715-A95C-57202EDCE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A53B63-4790-48C1-8B40-A0E663320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FF2805-5F14-4908-9E41-F4D1EBCC2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Gather key points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DF41F2-8AB6-415D-9274-E573A0B7E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EBD799-DF55-4C82-A084-204EF2EA4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CBE1D2-1B8B-48A7-9FA6-E34E7A8EC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Visual Direction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829AA1-DC76-49C7-AF5E-1CD2F86EC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a visual style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DA8D5A-C519-4F2F-9DEC-1EDB7F6A0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2305C6-36A9-4E16-83D1-399BCE666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C6E234-6938-4895-A7F5-605424FFB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Slide Build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4BF7A5-0A94-4863-9763-1464C8D8F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Build the outline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F4B7117-6BEF-401A-B557-799B796D2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475F48-2CBA-4BDD-90DF-CEB756F28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9826B35-1E61-4CE6-8236-38C351873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Final Polish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A1B6170-B35F-4450-87A3-BA4C2DAD2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supporting slides</a:t>
            </a:r>
          </a:p>
        </p:txBody>
      </p:sp>
    </p:spTree>
    <p:extLst>
      <p:ext uri="{BB962C8B-B14F-4D97-AF65-F5344CB8AC3E}">
        <p14:creationId xmlns:p14="http://schemas.microsoft.com/office/powerpoint/2010/main" val="57776212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D5FDF0-BAB1-4B1A-80AA-A245858CB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C4EF56-5778-4030-833D-3A15D3E01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235EC1-14C3-48D5-B1D1-936CF6069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0D8AFC-03E5-4911-9E8E-5C08A9013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5ACC8B-ECCA-4C23-807A-9F0F825BD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rough ideas into a clean launch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039FE6-2A50-4385-A2D2-F92D172F7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D57E1F-AB59-4E4A-827B-0BD7ACB6A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76606261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FEA440-9579-4C34-A3F5-8B164EBE5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BE05FA-A894-434E-8E5A-638D935EB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4AB4AD-481A-4044-A96B-625EF96BF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283130-007A-4538-B39E-99B1AD0BD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9EACE6-E8E8-4228-90A9-8751CE94F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adobe presentation creator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38FCDD-8212-4A21-BEB0-33D700008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5F414F-0449-4708-BB1C-71A45DB6B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57156E-8D78-40AE-B2EC-5B45FAE12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F784BB-3BA5-4262-A6F1-F2860E0E7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adobe presentation creator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E5AE9D-BE14-491A-89E1-20D3D2F5F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5339EC-CC09-4190-995D-C8E7015E9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B5FAB92-4F12-4AC2-9EF8-1E4AAD173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796357-4DAE-47D0-863C-5CABBDBBA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5129335-53BA-4886-95E3-0C7A80358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rough ideas into a clean launch stor…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A3ED95-2629-45CA-BE03-01AAFD076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EF88CA-B625-4D3F-A1C6-A2193C946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E33406-03A2-408D-86C6-E42B9013B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178E40-E37C-4F65-A565-1520299CF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7CDF4E8-FC79-4208-B432-050C94BF7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Business: Review and refine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F276B99-8E86-4E8F-AE7E-524D0F25E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73542472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C936189-E4CD-44C3-AF41-C22F67829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4DAC20-6B02-4182-A962-98CF20C06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CD4181-CDDC-42EE-8094-7E2E19170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78EB8E-BF09-43CD-AA1F-6A96B319B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7ACF57-5F52-44E2-80DD-4AD8A49F0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C14F9C-5423-4FFE-A739-0017DE047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1C53FD-7093-4794-9161-DA6A7E187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2C8717-B5BE-4007-BB56-25AC518DD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8EF52E-3AF0-46AC-9600-71C8F5C80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Gather key points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F24F15-5314-4FC4-9A9B-51A2BE4F7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0C5636-B0C2-4831-9F0A-D194E54F7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4AB983-88DE-4C46-B1C2-D4BCAB28E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816C5E-5E2A-4262-B76E-88A0DB620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a visual style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21D826-4305-437F-9A30-4EC1FDC5D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A61C14-48FE-4167-97D5-E4BA12C00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38E2188-7254-4A51-A690-BD2CF0C3D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6BD656B-71FA-4DFD-8D08-E753FA9E0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 the outline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C5A4330-71B8-4746-A38F-CE2367F1C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E99B72F-DC6C-4BA7-9F5F-0DA6046EC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53A0DB0-5147-42D3-B296-0FC75CC85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20157AD-8431-4927-943E-F2E65C286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supporting slides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3135978-E480-4C1A-85CE-BD4B6ACD5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B9A54DE-CC10-4ADC-9F73-836072418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4580D7D-B7A8-4097-A2F6-5C52CD8D0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AED7F0D-8B71-46DA-B7FB-1F8BB9D29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FB39EAB-320D-4BC7-B71E-7A1B1F215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27010637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E2B24B0-291C-4CD6-8431-A7E4E9CC4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A72301-99A6-47EF-99B2-6A9A8BC87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5331D9-5143-49B3-B28F-783BB0ACE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A11A9A-517E-4FD5-A9FB-A09571240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AFDB47-464E-4DBA-A00A-E60742059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adobe presentation creator: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8629E3-CE81-45B0-89EA-48DE0ADC1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9BC829-1D21-44A6-9E16-7EC8C6F32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67CFAF-9AA2-4740-9BB4-28B4A8C8C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454093-74D3-4FDF-8F34-24D94B153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Slides feel scattered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166737-D0C0-49E5-A9D1-5869469B7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DA6B22-5F95-4F63-90D1-03826BFEB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2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message changes from one slide to the next.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DD7741-BB77-4756-83A7-702E417F4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88C489-CAC9-4C36-9A09-D5AFDB855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0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team spends too long fixing layout issues.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7B2CC4-7FC9-475E-83B1-4AB94A90A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079F63-0222-40F7-9A14-9416886A0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8CFC9F5-EBA9-4E38-9C70-43ABD7214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CFC2B7-0BCF-4906-A21A-7B6408B12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0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flows from problem to solution.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549C2FA-1C02-4D79-BC8D-FF7F4CEF8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3ACC1F2-504C-4E04-8B07-99510A3AA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supports one clear point.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6B279EC-CC33-488B-AD47-9D2A921F4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EBA8EEF-8CDD-4295-9790-4B33466F3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6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deck looks consistent and ready to present.</a:t>
            </a:r>
          </a:p>
        </p:txBody>
      </p:sp>
    </p:spTree>
    <p:extLst>
      <p:ext uri="{BB962C8B-B14F-4D97-AF65-F5344CB8AC3E}">
        <p14:creationId xmlns:p14="http://schemas.microsoft.com/office/powerpoint/2010/main" val="181274944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CFD64E3-5AF4-44CB-84E2-06A9A55F1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A41D16-8D4B-43FB-A945-397B3411E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8A7E5F-4BBE-47F6-933F-86A480CBE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4EAEB5-1B44-446C-B6F5-AA4A96055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A39AA2-CF2A-44B8-AFCA-789D9F01F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11DBFB-86E8-4F94-B00D-213B2929C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6533CB-A45D-4A83-A47B-B49A701E4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8B2C0E-25E3-464D-B7B2-45057D60A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E0ABCF-CE7E-46C5-8454-E6A802C35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STARTUP 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D8ADF6-C4BE-4288-B233-BCCF32A41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clear, persuasive deck for a product launch meeting.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3ECCFE-20FC-440F-8640-E9887FFB3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5DF8E1-85E0-4F8F-9879-586CCCDA1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CE26CF-741C-449D-8B2C-96935A173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10C58F-F155-4C83-9F25-F31ED33B2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DESIGN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74ADE9E-EE91-49E1-B8EB-1076F8019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fast way to turn notes into a consistent presentation.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AB675E-C5BE-4F7B-8A35-791DBAD35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F462AD-8141-47B0-A00D-A331B38EF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5C854E7-9EA9-490A-ABE0-3AFD8C6F5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57FAEC3-9EDD-4067-B7FB-C059E419B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MARKETING LEADS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9571142-5DB6-40FF-BA7E-62DC3B602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structure for campaign updates and pitches.</a:t>
            </a:r>
          </a:p>
        </p:txBody>
      </p:sp>
    </p:spTree>
    <p:extLst>
      <p:ext uri="{BB962C8B-B14F-4D97-AF65-F5344CB8AC3E}">
        <p14:creationId xmlns:p14="http://schemas.microsoft.com/office/powerpoint/2010/main" val="19098914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892722F-4C58-4AFE-8A00-7518A5FD9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CF11C9-7C0D-4EC6-ACD0-E13480FBB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BD87B3-4CAF-475D-95EC-9804BBF10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DCD0E3-C18E-4254-8EDE-3CE3B41D6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0863D6-E937-4160-87C7-770F38034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9A745E-8943-4B3C-AA5B-30A83EC45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976619-378C-4980-9EE0-93E375686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3FA14C-24BA-4DBC-BFF6-B0E9BB16E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5330EF-E4CE-424D-B172-B9AE93385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1AA234-15BF-4ABE-9E14-A0C6D1DB2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0007D6-E21F-4ACC-B68C-013361211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Gather key points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F7B34A-BFCF-442C-AB41-6F442C0F2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B0333D-C6D0-46DA-BA3D-7406FF990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DC0F76-A9AB-4094-97DF-A3023BA36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336DB4-8DAA-412C-ACC6-C6A337D2A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9A7464-69FC-4D6C-98DE-B9F04C8AE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FC9B56-2E2F-4409-8B8E-47CBBB22D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a visual style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C7695E-C589-4698-BFBA-C7378D06B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F46FBB3-CF24-4632-B32F-36CAF535A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B3B70FE-351F-42AD-9887-1CE638CF4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471A74-0673-44AA-BA70-663A0FF60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AE2E293-9055-461A-8BAC-D3660C6D5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C60D2AE-9544-4C09-B614-A071E3F4D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 the outline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4113A69-C187-43E9-87E6-B3BC6F261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2A8F159-8369-4BF9-BDD3-D01EF9D52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D8FB653-E143-4D48-8A82-81388B9EE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FDBDF0B-2462-4EF1-9DCE-95FD33135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7F37495-D759-4D97-8E27-84D9FBE2D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610D4BC-A94D-4B1A-AB9B-253458A08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supporting slides</a:t>
            </a:r>
          </a:p>
        </p:txBody>
      </p:sp>
    </p:spTree>
    <p:extLst>
      <p:ext uri="{BB962C8B-B14F-4D97-AF65-F5344CB8AC3E}">
        <p14:creationId xmlns:p14="http://schemas.microsoft.com/office/powerpoint/2010/main" val="118756230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6410BCA-26D1-4A24-81A8-7A6222B9C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4137D9-4DB4-49FB-B9F4-A0F5B19E2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AE86BC-3F0F-4C8F-90B9-E5B6E12C3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543313-6DBC-4A48-BD6D-98BF47DD7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1EB906-9A34-40D6-9AB6-886F1AF4B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adobe presentation creator: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170B0D-3B80-4DEC-9616-8D32C27C4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D6D26E-4340-481D-ACFF-37FACE5A8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B4D376-C371-45C7-8C56-D19579A87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team shape a launch deck that feels clear, modern, and on-brand?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3722CD-B96C-472F-8A4F-3D83E8A33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AEE0CB-0C32-4B79-98AC-AB3E88F36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60A68B-C783-4FD5-B2B8-57A1D9B88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D02B70-D596-4D34-9066-229852113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Pick a visual style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54BD87-031C-4C56-90BA-EF963701D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DF2F5F-23E3-4752-AB73-F040AB891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19BFE43-14A5-4F62-9F18-CBE299F84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Build the outline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039F4A4-2969-4288-849B-6F1F5B206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8DE628B-0F91-412C-95ED-B8C1B7FA0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E23B976-64A1-4425-93DF-DDDC378B5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</p:spTree>
    <p:extLst>
      <p:ext uri="{BB962C8B-B14F-4D97-AF65-F5344CB8AC3E}">
        <p14:creationId xmlns:p14="http://schemas.microsoft.com/office/powerpoint/2010/main" val="127923072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59C1C55-11FD-4D13-84EA-35CFB6B4B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92C21A-1D30-41F5-A99B-716684464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F68C9E-C806-4517-81CD-DBAA1831B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7AC5C0-A889-44B2-B473-958BF2B0D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7FCEBF-2AF7-49E2-A27D-EAE090556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adobe presentation creator: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20E40A-0235-437C-B5BB-50B90B63F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BDA2A3-B2C0-4C0F-BB67-B49F9C6D4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CE224B-CA01-4573-B172-C11267719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924969-C94C-4DFF-9AD9-C19E51ACA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Gather key points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293C0E-C6D0-4165-8145-A217F1E44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0D62A1-4F8D-4218-BEEE-96FBFEB65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E753C4-3830-4317-8423-375B1C7C2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CB7B4E-0D68-45CA-A498-209EDE9CA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8AA977-8CF6-4D38-95D0-FFEC19E13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a visual style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6B2BF0-487E-4CB1-B411-3B1F5AA03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3FCD15-0084-4589-AB40-A09EC32DA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E4D826B-96E5-4C3B-8487-BE3AE7F97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6BC26F-8572-4C64-98EB-B8B254D76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AFB052-21BC-4BC5-AF9F-0F5FE153B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 the outline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DAD6CF6-CBB6-432B-98A3-3EB36B110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0A5ED83-4961-4369-99BC-1EACBC0F9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C67B932-3761-49A4-81CE-1F6850563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AEA2FB4-4354-4604-80E3-6D367633D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A64E39A-AADB-499E-8E69-FFAAA2132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F7B11F0-10D0-4341-A89E-26F8EE693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31216730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6D23FA-6107-4A40-861A-D873DFE93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578D5C-DB5C-4C37-B7FE-74C511710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1EF06F-0F0F-4861-B448-A21AEBBEA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deck with a strong story.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F28F19-35C1-44C5-967A-7CC0EED0E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CB8219-DE41-470E-BF2E-759A595E2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3B3C29-DDF4-41F6-971F-88251FCD9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6757B9-0679-4FEF-ADAF-BE1D532DF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39529860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2026-10-01T10:04:04.1400000Z</dcterms:created>
  <dcterms:modified xsi:type="dcterms:W3CDTF">2026-10-01T10:04:04.1400000Z</dcterms:modified>
</coreProperties>
</file>