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521117d4eb4b48" /><Relationship Type="http://schemas.openxmlformats.org/officeDocument/2006/relationships/extended-properties" Target="/docProps/app.xml" Id="Rd9ba11106a3a4ef4" /><Relationship Type="http://schemas.openxmlformats.org/officeDocument/2006/relationships/officeDocument" Target="/ppt/presentation.xml" Id="R7bc87bed891143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e173dd9caf4240"/>
  </p:sldMasterIdLst>
  <p:notesMasterIdLst>
    <p:notesMasterId xmlns:r="http://schemas.openxmlformats.org/officeDocument/2006/relationships" r:id="R5de14472e5b54fe3"/>
  </p:notesMasterIdLst>
  <p:sldIdLst>
    <p:sldId xmlns:r="http://schemas.openxmlformats.org/officeDocument/2006/relationships" id="256" r:id="Rf602ae67121144d8"/>
    <p:sldId xmlns:r="http://schemas.openxmlformats.org/officeDocument/2006/relationships" id="257" r:id="R9e9c8e8193044df5"/>
    <p:sldId xmlns:r="http://schemas.openxmlformats.org/officeDocument/2006/relationships" id="258" r:id="R8b6a663833164829"/>
    <p:sldId xmlns:r="http://schemas.openxmlformats.org/officeDocument/2006/relationships" id="259" r:id="Rbdc68837252d4879"/>
    <p:sldId xmlns:r="http://schemas.openxmlformats.org/officeDocument/2006/relationships" id="260" r:id="Rf61f4b2c270444ab"/>
    <p:sldId xmlns:r="http://schemas.openxmlformats.org/officeDocument/2006/relationships" id="261" r:id="R4c52005ffcf24e4d"/>
    <p:sldId xmlns:r="http://schemas.openxmlformats.org/officeDocument/2006/relationships" id="262" r:id="R74c805bb4a314404"/>
    <p:sldId xmlns:r="http://schemas.openxmlformats.org/officeDocument/2006/relationships" id="263" r:id="R745d271bddf24c6c"/>
    <p:sldId xmlns:r="http://schemas.openxmlformats.org/officeDocument/2006/relationships" id="264" r:id="R24dc5e3a7e384143"/>
    <p:sldId xmlns:r="http://schemas.openxmlformats.org/officeDocument/2006/relationships" id="265" r:id="R3d5395d1df234bbe"/>
    <p:sldId xmlns:r="http://schemas.openxmlformats.org/officeDocument/2006/relationships" id="266" r:id="R6ad1318eebfd46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801b6b4b19476d" /><Relationship Type="http://schemas.openxmlformats.org/officeDocument/2006/relationships/slideMaster" Target="/ppt/slideMasters/slideMaster1.xml" Id="R33e173dd9caf4240" /><Relationship Type="http://schemas.openxmlformats.org/officeDocument/2006/relationships/notesMaster" Target="/ppt/notesMasters/notesMaster1.xml" Id="R5de14472e5b54fe3" /><Relationship Type="http://schemas.openxmlformats.org/officeDocument/2006/relationships/presProps" Target="/ppt/presProps.xml" Id="Re2dbd854ec9f42d7" /><Relationship Type="http://schemas.openxmlformats.org/officeDocument/2006/relationships/tableStyles" Target="/ppt/tableStyles.xml" Id="R827f4912a7ac47fc" /><Relationship Type="http://schemas.openxmlformats.org/officeDocument/2006/relationships/slide" Target="/ppt/slides/slide1.xml" Id="Rf602ae67121144d8" /><Relationship Type="http://schemas.openxmlformats.org/officeDocument/2006/relationships/slide" Target="/ppt/slides/slide2.xml" Id="R9e9c8e8193044df5" /><Relationship Type="http://schemas.openxmlformats.org/officeDocument/2006/relationships/slide" Target="/ppt/slides/slide3.xml" Id="R8b6a663833164829" /><Relationship Type="http://schemas.openxmlformats.org/officeDocument/2006/relationships/slide" Target="/ppt/slides/slide4.xml" Id="Rbdc68837252d4879" /><Relationship Type="http://schemas.openxmlformats.org/officeDocument/2006/relationships/slide" Target="/ppt/slides/slide5.xml" Id="Rf61f4b2c270444ab" /><Relationship Type="http://schemas.openxmlformats.org/officeDocument/2006/relationships/slide" Target="/ppt/slides/slide6.xml" Id="R4c52005ffcf24e4d" /><Relationship Type="http://schemas.openxmlformats.org/officeDocument/2006/relationships/slide" Target="/ppt/slides/slide7.xml" Id="R74c805bb4a314404" /><Relationship Type="http://schemas.openxmlformats.org/officeDocument/2006/relationships/slide" Target="/ppt/slides/slide8.xml" Id="R745d271bddf24c6c" /><Relationship Type="http://schemas.openxmlformats.org/officeDocument/2006/relationships/slide" Target="/ppt/slides/slide9.xml" Id="R24dc5e3a7e384143" /><Relationship Type="http://schemas.openxmlformats.org/officeDocument/2006/relationships/slide" Target="/ppt/slides/slide10.xml" Id="R3d5395d1df234bbe" /><Relationship Type="http://schemas.openxmlformats.org/officeDocument/2006/relationships/slide" Target="/ppt/slides/slide11.xml" Id="R6ad1318eebfd46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93e12a01d541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ed63077dcb4346" /><Relationship Type="http://schemas.openxmlformats.org/officeDocument/2006/relationships/notesMaster" Target="/ppt/notesMasters/notesMaster1.xml" Id="Ra6a9cd87c72c42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a9d677dae24fe9" /><Relationship Type="http://schemas.openxmlformats.org/officeDocument/2006/relationships/notesMaster" Target="/ppt/notesMasters/notesMaster1.xml" Id="Rdb4abeccc22b44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31b85a92074e2e" /><Relationship Type="http://schemas.openxmlformats.org/officeDocument/2006/relationships/notesMaster" Target="/ppt/notesMasters/notesMaster1.xml" Id="Rfcb5120f13824d3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d265e40b11454c" /><Relationship Type="http://schemas.openxmlformats.org/officeDocument/2006/relationships/notesMaster" Target="/ppt/notesMasters/notesMaster1.xml" Id="R7c88304eefde43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6790e41079406c" /><Relationship Type="http://schemas.openxmlformats.org/officeDocument/2006/relationships/notesMaster" Target="/ppt/notesMasters/notesMaster1.xml" Id="Rbf21988173ef41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366f03b0f14570" /><Relationship Type="http://schemas.openxmlformats.org/officeDocument/2006/relationships/notesMaster" Target="/ppt/notesMasters/notesMaster1.xml" Id="Rdfb35eb189b2450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f85a6bc8df4ad3" /><Relationship Type="http://schemas.openxmlformats.org/officeDocument/2006/relationships/notesMaster" Target="/ppt/notesMasters/notesMaster1.xml" Id="Rbb6c102fbe804d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1b8adc376444c5" /><Relationship Type="http://schemas.openxmlformats.org/officeDocument/2006/relationships/notesMaster" Target="/ppt/notesMasters/notesMaster1.xml" Id="Reb59d884b22c44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1a05d284d84c3c" /><Relationship Type="http://schemas.openxmlformats.org/officeDocument/2006/relationships/notesMaster" Target="/ppt/notesMasters/notesMaster1.xml" Id="Rcb4c7438162c4c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798a6009104dd0" /><Relationship Type="http://schemas.openxmlformats.org/officeDocument/2006/relationships/notesMaster" Target="/ppt/notesMasters/notesMaster1.xml" Id="Ra97f38b4d8bc450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62fbfc4040441ad" /><Relationship Type="http://schemas.openxmlformats.org/officeDocument/2006/relationships/notesMaster" Target="/ppt/notesMasters/notesMaster1.xml" Id="R4ad69413cd1c49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6e363f70be4f9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08d97515294673" /><Relationship Type="http://schemas.openxmlformats.org/officeDocument/2006/relationships/slideLayout" Target="/ppt/slideLayouts/slideLayout1.xml" Id="R6639d07dc5ad4a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39d07dc5ad4a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cdbeca6c74d33" /><Relationship Type="http://schemas.openxmlformats.org/officeDocument/2006/relationships/image" Target="/ppt/media/image.png" Id="Rbb0ec872cd3f46d5" /><Relationship Type="http://schemas.openxmlformats.org/officeDocument/2006/relationships/notesSlide" Target="/ppt/notesSlides/notesSlide1.xml" Id="Rc166c06acc3449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e074dc64544ca" /><Relationship Type="http://schemas.openxmlformats.org/officeDocument/2006/relationships/notesSlide" Target="/ppt/notesSlides/notesSlide2.xml" Id="Rf36f0f18326144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df4424b1ae43cc" /><Relationship Type="http://schemas.openxmlformats.org/officeDocument/2006/relationships/notesSlide" Target="/ppt/notesSlides/notesSlide3.xml" Id="R37ee9986cebf4c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ad1200855b4467" /><Relationship Type="http://schemas.openxmlformats.org/officeDocument/2006/relationships/notesSlide" Target="/ppt/notesSlides/notesSlide4.xml" Id="Ra9b445b26a454b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726f73a994f5b" /><Relationship Type="http://schemas.openxmlformats.org/officeDocument/2006/relationships/notesSlide" Target="/ppt/notesSlides/notesSlide5.xml" Id="R36f3a31b5e7d4f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7ad778d8143db" /><Relationship Type="http://schemas.openxmlformats.org/officeDocument/2006/relationships/notesSlide" Target="/ppt/notesSlides/notesSlide6.xml" Id="R9aad51fed12547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aeb6e11a04922" /><Relationship Type="http://schemas.openxmlformats.org/officeDocument/2006/relationships/notesSlide" Target="/ppt/notesSlides/notesSlide7.xml" Id="R1542315ab2094b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97cda7df9426d" /><Relationship Type="http://schemas.openxmlformats.org/officeDocument/2006/relationships/notesSlide" Target="/ppt/notesSlides/notesSlide8.xml" Id="Rcd30bb58f0b247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544a749224149" /><Relationship Type="http://schemas.openxmlformats.org/officeDocument/2006/relationships/notesSlide" Target="/ppt/notesSlides/notesSlide9.xml" Id="Reeae0c2569954d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d73b5e19042a4" /><Relationship Type="http://schemas.openxmlformats.org/officeDocument/2006/relationships/notesSlide" Target="/ppt/notesSlides/notesSlide10.xml" Id="R4b7c2aadce034a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a163e421244953" /><Relationship Type="http://schemas.openxmlformats.org/officeDocument/2006/relationships/notesSlide" Target="/ppt/notesSlides/notesSlide11.xml" Id="R34db0ac587fb4e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3DB82E-9808-479A-AE68-A18DEF79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8F3BD-808B-465B-88EA-B6D5F917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EEF0D6-3E1F-4484-A043-5F441DDD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Adobe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350FC9-DF84-4D74-B6B2-899AC4AE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60-second product launch before the first frame is shot.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AA813-6177-4671-9103-EB49A8AE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F1DB57-3DBE-4540-B27B-C110AE37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EF0CB-0C18-48C4-ADD1-3EB75776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26C23A-A06F-40CD-910C-DA18BB4E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0ec872cd3f46d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215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629362-94E9-47C9-AD55-AB7163885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0EEDA1-8325-4871-8685-AB94A7DF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DFEB7B-4431-4FD9-841A-C36BA08D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DD2719-0402-479D-95F6-787F1711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48DDE6-EEFB-4AA1-9991-C89966ED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3A39FD-FBC0-46F4-84AD-00C08024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DF20E-BCD4-4DE8-A9B6-9FD9C524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BDE1D5-2228-4A8D-A5DC-C915F97CA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F7242F-6135-4B05-B98C-C57E5A2A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7905C8-BDF0-4BA2-8AA0-32DEB940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43427-E9A2-4031-A2BB-354D09CF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0EB18-1907-4382-8A65-FE85B388E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C7A3D-BED4-4C69-95C4-7AA04BFC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A2EC7C-24A6-4F6D-AE25-C70EFD47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62D9FC-44E7-4FBA-B88D-18E8AE05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3C4C65-AA06-4464-B5A4-9437AC67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E094F9-77CD-4060-83C7-27B174433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8B5DBA-EC85-4688-8AF1-48D28323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9E6764-E339-4718-983C-A495E683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E62D89-625D-4148-9161-7C94EB7C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B3515B-B56E-4451-993B-D0B9689C3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17208231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8846F6-8A70-4E9F-AB0D-E53DAAD6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EB37EF-EFC3-4534-BDFD-B4745334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F2F07A-8E61-45D2-90EA-3EA1333D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F8651-4AB4-4620-978B-EAEFD7485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4B478-9A9D-4A73-BDEE-06F823295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clear visual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90453A-87EB-4A37-98A7-30A47202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7DCCC9-BE06-4753-85D5-B577C4E1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430888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C33D00-73C0-4E69-BAF5-04F1F154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B8976A-530E-4A02-A09C-0782BF5B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D3C34-29B2-4146-8C17-5E7BE437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00E4A-76D9-48E3-BE94-1A09F2A5D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82128-4934-408D-8DF2-0A380F631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adobe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F1100-002D-4FFF-811A-36E66449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EB096-3C35-4967-8CEB-97A8BD07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FDD65F-F97C-4A5C-917F-0BE8816C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678BC6-E235-4E3B-BBD8-2C862C4A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908755-E018-4B62-B8F1-0B887D15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2AFC60-B884-4F9A-B2AA-209D9A39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0BC53B-D084-483E-8ADB-403BA1705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397224-1762-4128-939A-52C77261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8D2EEB-513B-44D2-9A06-D8B51F418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clear visual plan.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BCDE5-9113-4621-A516-AA8AD8684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CC6CA-78A8-463D-91D6-05B9D9DD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891E17-183F-4DBA-B3B8-8D2C45CD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FFFF3-2830-43F5-BD86-479410B5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D2864A-7B45-489D-8A53-DF9CF028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Share for approval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F7CA80-D727-4E84-BD2C-24554F3F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42265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957EE8-3D85-43DF-A622-089D572E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48A9E4-3807-4601-83F8-46594D78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4F6E9C-4674-47DB-8B3F-5AF2016D7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D9F6B1-B5AA-4EE7-B124-A5930D9DC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8C4AC-2770-449F-8C2F-3C04A7B4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C9F8D0-4F93-45E6-8161-4F790C74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B5521-2D9F-4EB9-BBA7-770DD9A0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70EF85-8CC1-491D-B298-E33839C8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844E91-D2D9-4339-8D71-78E01276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B16AFC-8F39-436A-8C64-52DAD4CA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58A8D7-DBC1-473A-B41F-332AFC69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E13EC-EAF9-472C-98BE-998355E0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B766B9-52B8-4A24-99DE-33AC4863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8EC7F9-8096-4736-9EBA-ADD3E709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CF3572-96A7-4B2E-9A46-A0AAA0C0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454204-F42F-4E11-A92C-5158315C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31D1E4-71E9-4E37-9126-5F7E249B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A9BEF-89B3-4FB0-AA6B-80C5F6B2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241628-1E27-45DB-AAFE-CE8A934A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04D8F9-85BA-44DC-B5D7-34375F4E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0DA534-8C59-45A6-B24E-3C9E64C7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6C7EF7-C047-4CEE-8A8E-91547825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D55ECB-EC8B-466F-819A-BDE18A2C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4BA872-DB16-424D-8963-8102F08E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479FC8-1EE6-4E91-9440-15551C748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for approval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6DA353-7A77-45C7-A545-D56A5A94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210786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9B74EF-0712-4A72-9CF9-2B613ACEC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EC809-9AB6-4188-B3BD-30C2F00D1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0E0FF-906C-4498-84A0-0F5DAE8D1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A347EB-F0D4-4D30-B2CC-3486AF6D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EAABA-2970-4A4F-8069-C730CA1C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EE1CF6-023F-4990-A12C-57D013A43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CC2AF4-B9A7-4064-A625-CFF870AF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4DF086-DD83-4E33-9C3C-C81ACCEA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32BEAF-064F-4517-8AE9-58F1EAA9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are described in scattered emails.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C2C7C1-BDFA-4462-BB86-47CF0C79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425089-A247-49E7-BF77-DEE465B0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debates pacing without visuals.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698B95-DCEF-4B86-8D90-AFC2B6FB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7AAFB9-12A1-4CCC-9540-29DBF5EA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arrives after work has already started.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F8B97D-67F9-4305-9372-05CA616A2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0443B8-BD8D-4654-9463-7326430F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1F8E9F-55B0-4F31-9D68-DBC4111C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58EE16-9CA4-4BBC-9DC3-7B97A65CE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sees the same scene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129510-208F-4D22-89D1-2B05B6F68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A7C7CE-AFFB-48D6-BE67-D257D108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Revisions happen before filming begins.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261D8D-86DC-41F7-A239-4A1ED948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CEE251-C047-4B91-A649-A19E286A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feels organized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8100168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788E7B-926D-46C6-9968-ACAB96D3C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5EC0A9-8CBD-4C08-81F9-B0DD4D36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FB2190-FC5E-4A7E-A754-632BE82B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4F9080-DECB-46EC-B1AC-D9AFD916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CC418-8F94-4B96-88B9-71853C7A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1FA97B-856B-46CE-A3DC-96970007B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7F1308-A208-462B-AE42-BFDB49D4A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D33870-438E-460F-8D84-38C7C7564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83AA99-61F7-4FE5-B24C-47964E76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2E1A05-70C1-4142-81D9-880733A1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visual plan for shots, pacing, and dialogue before production.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C1EC5-7205-4EED-9320-82ECCA9F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D5CCBA-9F8A-478F-84ED-3437CC84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203E36-4FF0-490F-B15F-7340E1FB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75CE08-32FB-4943-9DB4-9A656413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561DA-E954-4CE0-B884-F19DD086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review the story and request changes early.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F35549-1C38-415E-837F-CE1636920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3A548-6B1A-4EA4-90A3-2D197645E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87D0E6-D6D1-4C3C-AFA3-B5C9FA0F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EE5C08-FCEE-422D-BB8F-89A5FFD4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633855-C495-4C09-8857-3FAEE8938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align schedule, assets, and approvals around one storyboard.</a:t>
            </a:r>
          </a:p>
        </p:txBody>
      </p:sp>
    </p:spTree>
    <p:extLst>
      <p:ext uri="{BB962C8B-B14F-4D97-AF65-F5344CB8AC3E}">
        <p14:creationId xmlns:p14="http://schemas.microsoft.com/office/powerpoint/2010/main" val="579968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F12264A-6077-4B3E-997D-A4BA5B32B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BDE07-09C6-4446-8FCA-22C4BB34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260F55-03D7-43F7-85DD-86AAF67D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4EB0F2-EF45-4E9F-AFBB-63EC2F7E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493F6-6B8E-4D89-84DC-2C66E85B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41E6C-1737-4A65-A2DC-AF870D35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147D63-45F7-49D9-BF8F-C73F730E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6DADA4-66BA-4436-BE82-7BFD22D2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2BBED9-369C-4208-8C2C-956C6537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8915DF-4FD0-40AC-97C6-F180F7A6C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1217C3-1FBE-4A80-AB39-8370D92A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57A3E-CDEE-4277-9E5F-6CAFC9CC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DFC94D-B42A-476A-A2C0-569141EF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E4865A-3083-48B8-98DA-4CE695CF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53CE06-4B86-4092-A472-7A09AFAC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85AFE5-E705-4D7C-9471-B1A04C9B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3207D5-ACE2-494A-99A2-7188FDD0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B9B8F5-0399-47A6-AD90-0A13EA5C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B1F7E5-434B-466C-9EDB-C0CEC3E21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A9E39E-20F9-4156-8BFC-9F8FD10FA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12CDE2-506B-4C10-93FF-652DCF1E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1EC00B-F11D-4263-86B5-132E49A57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C8FE84-0A51-444F-908D-0449A134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7D4F4A-97D7-42E0-88C4-32A97B63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7EF67D-78EB-4DDE-971C-98B2A127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348C081-1F85-40CC-A5BB-B5154963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B3D242-913B-4202-9D2E-F6362E38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AF555D0-85F1-458E-95F2-8D70DF47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F2EF04-6828-4C88-8792-BF055EA1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4991696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2ABB01-F74D-48BB-8732-0202A867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01A910-B570-4C11-8ABA-CF3AFF23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C2E2B8-58F5-4768-8669-F9819D68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969815-562A-476B-814A-30F7C66C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B668E-7307-4207-A83C-F936A4E9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D653AC-EC41-48C3-80BB-41DCD29B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5A11F-3846-46A9-BC7E-5699DAC4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B8AAA-03DF-480F-81D7-6FF332411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concept be turned into a storyboard everyone can review quickly?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04E781-F7E1-4A2F-B1A1-F45AC548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583801-3B8E-434D-8C7E-84EE9192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71D0D-3853-4612-B387-3F77AA586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AC827F-514A-4396-8508-8A41818BB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B456D6-3C41-4A4E-BFF0-05A7CEAE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ECC97A-0C0C-4ABA-9A6D-B3595553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4150B9-FD41-4F6B-ADBF-9F11E3A1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634929-B8D2-49DE-80BC-24B6BA14C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60C888-FCCC-4253-8716-7926CC32C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ECCA15-8B08-4926-A641-008B9518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for approval</a:t>
            </a:r>
          </a:p>
        </p:txBody>
      </p:sp>
    </p:spTree>
    <p:extLst>
      <p:ext uri="{BB962C8B-B14F-4D97-AF65-F5344CB8AC3E}">
        <p14:creationId xmlns:p14="http://schemas.microsoft.com/office/powerpoint/2010/main" val="9029517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948EB1-1008-4115-AECD-84DA6CE2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92F032-68D7-4C97-8808-CB9E62B1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BDCFA7-47E8-4636-8EF5-DC70FB19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DB88C7-1146-4463-9C74-F65F8E2C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DC7CE-4F1E-437E-840E-9A030214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adobe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0C380-1D3E-4C63-B67C-E903ACBB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9C33A-44A8-4797-8840-7A57E9A7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767894-D4E7-4B6E-A115-FD84FA72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9A2B5-A046-4ABE-A19E-FFC003BEE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4C2565-8623-4B2F-9164-628ACDA7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D1AE03-656D-4FA0-A92B-3810B1A7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E44E2A-49FD-4BEC-A911-6A1A6165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0DFFEE-2DB4-4E3D-8A9A-7BE531C6F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A08543-9B07-486C-A439-1F9CDB69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577AE-510B-4BA4-BDB2-813AA7A1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55A85C-D19F-44F3-82D5-993DC83B0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9B149F-8876-46CB-B2B8-EC9F8D50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DE7B6E-0BAB-4E6B-BEA6-ACE4D201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8E57BD-0FC7-4DB3-BECA-C3997F3F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C11318-744D-4A41-8385-90C602B1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5F316E-DEA3-430F-9B31-B8AA1F71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52FE9C-E0CD-481C-8FD3-15E3F612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FE00C4-356B-42A9-9A61-A66AFEAA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99A53D-5CD3-45E4-AFB7-8BA963A2E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for approval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0AFFEC-768A-40AE-A552-317ACC08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532969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4F161-63C0-4B15-96C0-231AEC89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563036-8556-49CB-ACDA-86665F860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C40EDB-11F2-4994-B5D4-89FBD0298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story before the shoot.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3EA5E9-FDC7-4633-9BF3-7AE53F6C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5A9149-A91E-4AE1-831C-9564A7C1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A5360-5E7B-4F53-859B-30B6947ED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A20013-DDB5-41C3-8C49-504FAFDB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275732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2026-10-01T09:03:58.5980000Z</dcterms:created>
  <dcterms:modified xsi:type="dcterms:W3CDTF">2026-10-01T09:03:58.5980000Z</dcterms:modified>
</coreProperties>
</file>