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4d3bbfd949441a" /><Relationship Type="http://schemas.openxmlformats.org/officeDocument/2006/relationships/extended-properties" Target="/docProps/app.xml" Id="R30f942063d8c49de" /><Relationship Type="http://schemas.openxmlformats.org/officeDocument/2006/relationships/officeDocument" Target="/ppt/presentation.xml" Id="R288d8944587549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3cf49b8b8c4a58"/>
  </p:sldMasterIdLst>
  <p:notesMasterIdLst>
    <p:notesMasterId xmlns:r="http://schemas.openxmlformats.org/officeDocument/2006/relationships" r:id="Rc5603896757f4106"/>
  </p:notesMasterIdLst>
  <p:sldIdLst>
    <p:sldId xmlns:r="http://schemas.openxmlformats.org/officeDocument/2006/relationships" id="256" r:id="R96fa07b32730461e"/>
    <p:sldId xmlns:r="http://schemas.openxmlformats.org/officeDocument/2006/relationships" id="257" r:id="R9891bd39862747ea"/>
    <p:sldId xmlns:r="http://schemas.openxmlformats.org/officeDocument/2006/relationships" id="258" r:id="Rd16be3ba8d064b50"/>
    <p:sldId xmlns:r="http://schemas.openxmlformats.org/officeDocument/2006/relationships" id="259" r:id="R2c66821f455c4b6d"/>
    <p:sldId xmlns:r="http://schemas.openxmlformats.org/officeDocument/2006/relationships" id="260" r:id="Rd808a65ce3064562"/>
    <p:sldId xmlns:r="http://schemas.openxmlformats.org/officeDocument/2006/relationships" id="261" r:id="Rf3e56cac4967492a"/>
    <p:sldId xmlns:r="http://schemas.openxmlformats.org/officeDocument/2006/relationships" id="262" r:id="Rd67e2e102e124640"/>
    <p:sldId xmlns:r="http://schemas.openxmlformats.org/officeDocument/2006/relationships" id="263" r:id="R92ed0d41c1cf4605"/>
    <p:sldId xmlns:r="http://schemas.openxmlformats.org/officeDocument/2006/relationships" id="264" r:id="R2c0fd5bba1e14906"/>
    <p:sldId xmlns:r="http://schemas.openxmlformats.org/officeDocument/2006/relationships" id="265" r:id="Rabcfb79f13964936"/>
    <p:sldId xmlns:r="http://schemas.openxmlformats.org/officeDocument/2006/relationships" id="266" r:id="Rb7a46858d11640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0981aa751947a7" /><Relationship Type="http://schemas.openxmlformats.org/officeDocument/2006/relationships/slideMaster" Target="/ppt/slideMasters/slideMaster1.xml" Id="R2a3cf49b8b8c4a58" /><Relationship Type="http://schemas.openxmlformats.org/officeDocument/2006/relationships/notesMaster" Target="/ppt/notesMasters/notesMaster1.xml" Id="Rc5603896757f4106" /><Relationship Type="http://schemas.openxmlformats.org/officeDocument/2006/relationships/presProps" Target="/ppt/presProps.xml" Id="R521332b952db4af2" /><Relationship Type="http://schemas.openxmlformats.org/officeDocument/2006/relationships/tableStyles" Target="/ppt/tableStyles.xml" Id="Rf5745752f1b345f0" /><Relationship Type="http://schemas.openxmlformats.org/officeDocument/2006/relationships/slide" Target="/ppt/slides/slide1.xml" Id="R96fa07b32730461e" /><Relationship Type="http://schemas.openxmlformats.org/officeDocument/2006/relationships/slide" Target="/ppt/slides/slide2.xml" Id="R9891bd39862747ea" /><Relationship Type="http://schemas.openxmlformats.org/officeDocument/2006/relationships/slide" Target="/ppt/slides/slide3.xml" Id="Rd16be3ba8d064b50" /><Relationship Type="http://schemas.openxmlformats.org/officeDocument/2006/relationships/slide" Target="/ppt/slides/slide4.xml" Id="R2c66821f455c4b6d" /><Relationship Type="http://schemas.openxmlformats.org/officeDocument/2006/relationships/slide" Target="/ppt/slides/slide5.xml" Id="Rd808a65ce3064562" /><Relationship Type="http://schemas.openxmlformats.org/officeDocument/2006/relationships/slide" Target="/ppt/slides/slide6.xml" Id="Rf3e56cac4967492a" /><Relationship Type="http://schemas.openxmlformats.org/officeDocument/2006/relationships/slide" Target="/ppt/slides/slide7.xml" Id="Rd67e2e102e124640" /><Relationship Type="http://schemas.openxmlformats.org/officeDocument/2006/relationships/slide" Target="/ppt/slides/slide8.xml" Id="R92ed0d41c1cf4605" /><Relationship Type="http://schemas.openxmlformats.org/officeDocument/2006/relationships/slide" Target="/ppt/slides/slide9.xml" Id="R2c0fd5bba1e14906" /><Relationship Type="http://schemas.openxmlformats.org/officeDocument/2006/relationships/slide" Target="/ppt/slides/slide10.xml" Id="Rabcfb79f13964936" /><Relationship Type="http://schemas.openxmlformats.org/officeDocument/2006/relationships/slide" Target="/ppt/slides/slide11.xml" Id="Rb7a46858d11640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757d8a4c354b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639a2bc7d944a9" /><Relationship Type="http://schemas.openxmlformats.org/officeDocument/2006/relationships/notesMaster" Target="/ppt/notesMasters/notesMaster1.xml" Id="R3af9e861fdd049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dd1bb238f84ae2" /><Relationship Type="http://schemas.openxmlformats.org/officeDocument/2006/relationships/notesMaster" Target="/ppt/notesMasters/notesMaster1.xml" Id="Rb12a31ed05194a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d46a8f33264d64" /><Relationship Type="http://schemas.openxmlformats.org/officeDocument/2006/relationships/notesMaster" Target="/ppt/notesMasters/notesMaster1.xml" Id="R3f58a8f7a92d46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eca066821f4c6b" /><Relationship Type="http://schemas.openxmlformats.org/officeDocument/2006/relationships/notesMaster" Target="/ppt/notesMasters/notesMaster1.xml" Id="R2cd0bcb54a6845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b79a6be68442a0" /><Relationship Type="http://schemas.openxmlformats.org/officeDocument/2006/relationships/notesMaster" Target="/ppt/notesMasters/notesMaster1.xml" Id="R5249323cd44c41f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c4c8de43504fd4" /><Relationship Type="http://schemas.openxmlformats.org/officeDocument/2006/relationships/notesMaster" Target="/ppt/notesMasters/notesMaster1.xml" Id="Rd8522241e8ea4b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5d0421ac5a4912" /><Relationship Type="http://schemas.openxmlformats.org/officeDocument/2006/relationships/notesMaster" Target="/ppt/notesMasters/notesMaster1.xml" Id="Rbe53d28f81a346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6bb1898447456b" /><Relationship Type="http://schemas.openxmlformats.org/officeDocument/2006/relationships/notesMaster" Target="/ppt/notesMasters/notesMaster1.xml" Id="R1f55a9412f5a4d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5f1114ed264310" /><Relationship Type="http://schemas.openxmlformats.org/officeDocument/2006/relationships/notesMaster" Target="/ppt/notesMasters/notesMaster1.xml" Id="R4b4a188dd8724c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cd47c6dbce4eed" /><Relationship Type="http://schemas.openxmlformats.org/officeDocument/2006/relationships/notesMaster" Target="/ppt/notesMasters/notesMaster1.xml" Id="Rbd5fc9ef3e564b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92e7b5963f41e6" /><Relationship Type="http://schemas.openxmlformats.org/officeDocument/2006/relationships/notesMaster" Target="/ppt/notesMasters/notesMaster1.xml" Id="R501cf4c0d89047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c4eef10d2e48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90673d042b4947" /><Relationship Type="http://schemas.openxmlformats.org/officeDocument/2006/relationships/slideLayout" Target="/ppt/slideLayouts/slideLayout1.xml" Id="Rddbf74a1929c4d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bf74a1929c4d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b1024c5664156" /><Relationship Type="http://schemas.openxmlformats.org/officeDocument/2006/relationships/image" Target="/ppt/media/image.png" Id="Rb9cb65df63f64eab" /><Relationship Type="http://schemas.openxmlformats.org/officeDocument/2006/relationships/notesSlide" Target="/ppt/notesSlides/notesSlide1.xml" Id="R823930bc0d8b47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955a6ab1544e44" /><Relationship Type="http://schemas.openxmlformats.org/officeDocument/2006/relationships/notesSlide" Target="/ppt/notesSlides/notesSlide2.xml" Id="R9d9bc4e923d142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c0fa4cd0a47fc" /><Relationship Type="http://schemas.openxmlformats.org/officeDocument/2006/relationships/notesSlide" Target="/ppt/notesSlides/notesSlide3.xml" Id="Rcad493f9a73841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928f9d4011476d" /><Relationship Type="http://schemas.openxmlformats.org/officeDocument/2006/relationships/notesSlide" Target="/ppt/notesSlides/notesSlide4.xml" Id="R3ff6b06e164244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1881117df44718" /><Relationship Type="http://schemas.openxmlformats.org/officeDocument/2006/relationships/notesSlide" Target="/ppt/notesSlides/notesSlide5.xml" Id="Rba019ec7589e4f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940954bcd4b63" /><Relationship Type="http://schemas.openxmlformats.org/officeDocument/2006/relationships/notesSlide" Target="/ppt/notesSlides/notesSlide6.xml" Id="Rd2a0b5d9af8845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6667ed97643b8" /><Relationship Type="http://schemas.openxmlformats.org/officeDocument/2006/relationships/notesSlide" Target="/ppt/notesSlides/notesSlide7.xml" Id="R45565d05f06c44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95e37803047c7" /><Relationship Type="http://schemas.openxmlformats.org/officeDocument/2006/relationships/notesSlide" Target="/ppt/notesSlides/notesSlide8.xml" Id="R100d092c5136499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9e5e84271d400e" /><Relationship Type="http://schemas.openxmlformats.org/officeDocument/2006/relationships/notesSlide" Target="/ppt/notesSlides/notesSlide9.xml" Id="R1672a8de4eed41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33aa6103574f2f" /><Relationship Type="http://schemas.openxmlformats.org/officeDocument/2006/relationships/notesSlide" Target="/ppt/notesSlides/notesSlide10.xml" Id="R2a4b1c3467e342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4b9a3dd8f4292" /><Relationship Type="http://schemas.openxmlformats.org/officeDocument/2006/relationships/notesSlide" Target="/ppt/notesSlides/notesSlide11.xml" Id="R55089141f66340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C6640A-C922-40ED-A605-D01D5978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EE0FB-0868-4505-8DF5-0145181B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BDE6A7-A761-436B-863B-AAD1DD86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Agence Presentation Video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B423E-BB74-4A07-A7E0-296E59693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agency turns a local café launch into a cinematic brand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AAFC6-68CD-45F4-8491-3942DA46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24FBA8-226B-4C5C-93E4-9BA37538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B5BA71-4B48-4123-9075-AB89753C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A05F5-6559-4E36-82A7-C8F6B696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b65df63f64ea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006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5A4F4F-6E37-48BF-9FCD-39A8BE7A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2ABCC6-1F3F-4386-989B-3FCDA2B5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E5C720-E447-48D8-9D4A-28FD1F3A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4B05C4-1F28-4481-A4FB-AA60BFAD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29B48C-F715-4EAB-9ECF-2B4251554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agence presentation video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468A98-AE20-4837-A186-D53AE6FA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6D23A-93E6-497A-A5B8-C41D0511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A8F2B3-6DCF-4A6F-9D35-959310CC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B35F1-93CA-44DD-8803-6E86E93DC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5CFD00-9089-4C17-B08D-CAAFE7B7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00C248-1B4D-47D9-9521-E2BC45CF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B5B32F-25B7-4468-B95F-6D418DE7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B9E979-6927-4FFE-B377-4DF85A5FC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1FCC1A-CA40-4DEA-9562-4ABD4D06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B78AF4-885B-41B7-B787-E2CBC906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2188F0-7F51-4C78-BCA8-55F6229F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E05769-3749-447D-8CEF-4C30899A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138CD1-FA3F-47A2-81D6-55EFAD345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78BFD4-76CB-4BF9-8DFA-DBDA84FF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5153A1-718F-45D2-9AE8-457348BB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Day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3EC3CC-BA89-44D1-8696-F84E1C94F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rhythm</a:t>
            </a:r>
          </a:p>
        </p:txBody>
      </p:sp>
    </p:spTree>
    <p:extLst>
      <p:ext uri="{BB962C8B-B14F-4D97-AF65-F5344CB8AC3E}">
        <p14:creationId xmlns:p14="http://schemas.microsoft.com/office/powerpoint/2010/main" val="21287216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ADBE7A-FFD4-485D-B280-160BC03B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749F4-04DA-4696-9CBC-27DC999C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3C6FFE-C9B0-4BFE-B860-C14676A6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6024A4-7AE0-4867-AF6F-805577F31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74B641-B7D2-4FB1-9B50-F1D6A486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launch through a clear, stylish video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0575F-04A8-455C-BF66-A9652EFC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986FF7-FB91-4BC1-858E-4ED36C9D6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195412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D8C9E9-B916-4192-8D90-20D7E872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9BF8E9-80BF-4169-8970-82ACAE5BC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CE76D-3352-49F3-B321-7016F08CE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588068-B340-4632-AE4F-298DF11F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2F535F-EBF2-4880-AEB0-21BF9177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agence presentation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B22263-1ED6-4237-8F2F-19D7701B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28C026-56A6-4C04-91D3-14820B86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BBE31-75FF-475D-8850-550249BA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C9A32-2500-409A-A238-4844C379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agence presentation video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A7F1C1-22BD-4310-8F54-AA86CAD3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F61C2F-2B3F-43C4-A854-66749C5D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78B245-BE0F-4394-B82C-E31261F8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45E7F5-DC94-47A9-8B3B-8DBE92DA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7238F9-96E7-442F-816C-7019BF25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launch through a clear, stylish…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D27BE1-4A43-4B8B-8A9E-7D387A6F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01FC3-97D7-4166-B81C-81414254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00BD9D-0E66-410F-A614-40176A0A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7A7162-B36C-4098-AC86-23467EDE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B6E9FB-1F61-456B-95D1-C224A234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Share the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BC81CB-EB49-4CF6-9ACA-50B9CF6BA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26415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32F714-7AEB-4B66-A3C3-29B8B48B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CECB50-DE96-4DAB-AB78-C1AC6888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8B1E2-EB17-44BB-B4A5-817D74FA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95626-E9B3-4112-9BDB-8CAAABDC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0BA07-5E02-4D30-9C75-01E231CD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21367-D79F-4766-8F8E-FE1D08CE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86B15-37EE-464C-829A-2A2B1FA7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02B62A-0CC5-44C1-8403-81E4DBD5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0F6C54-BB8C-41BC-AA84-0E0493EB1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9614AE-34C7-4AD6-8789-4CED994C2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A3FDD4-7064-4FF5-B8AA-F5B05B5E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FBA09-F097-4517-A599-DEE67FA2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B59F4F-C168-4990-8134-6C190AEB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CF620C-5276-4B66-9667-BCEF89D2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26DF0-A403-41BD-8639-D6F388B4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DFF7D3-48DA-47AD-9A1C-18AD7178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60DC21-C014-4187-AA16-4D25C3D24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EE4F59-5087-40FB-85A4-154CDC8F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486564-87F0-4608-A873-7E5689100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311DA5-5A61-41B3-BC33-0ACAF10C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963530-73FC-4D09-B8F8-1FBEA4BC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for rhythm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984709-3133-4B41-A888-4585D862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1CDDE0-F920-4CF4-9DB7-84D356D0F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4FDD7F-3E2C-444E-9174-08552E93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BD66A3-8BCC-4F54-B01A-4B6C5245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FCB907-43D6-45A8-AFE6-104730660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566303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B4C915-7DC9-4E10-BE53-BF8E0F949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8D492F-3848-4612-8260-5E2848EC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B9B9DC-736F-4931-AEEE-AAF2676A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EB84EE-8245-4517-BDDC-1F27D078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C884BF-E01B-4D6C-8C2A-41F0EE60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agence presentation video: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A7D03D-D229-4A67-ABC2-64BA21CD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E401FE-3CCC-4352-8E48-A2F6CCF9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3C7FD8-51E5-4083-B13F-A9DAF38DF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B110A-5FE7-493A-95D3-419C34014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7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message feels generic and easy to forget.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1B732A-BFA4-4444-853D-C6DA93DF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9C302F-0CEF-4639-A2B4-5074D420A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shared plan for the video scenes.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9EC095-1AD2-4157-9544-0117411E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914951-6461-4492-B0AA-BDF8B106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Feedback is scattered across drafts and messages.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1F39F7-5BDF-4CA0-A091-6755D75F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16FFE6-28F3-4C65-9795-6DA9B3D5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97E152-B723-4C53-AFA7-B87DC9D1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2976DA-725D-41EE-8779-BCCB293C3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focused and ready to present.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2EAFC6-60C2-40C3-BEDD-A71FF884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3FC969-02F8-4C94-BD3F-45FF58F0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in the narrative.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918615-F2A1-48B6-99BB-74F4D744A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EA27DB-426D-4922-AE32-31BA73B5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one polished version together.</a:t>
            </a:r>
          </a:p>
        </p:txBody>
      </p:sp>
    </p:spTree>
    <p:extLst>
      <p:ext uri="{BB962C8B-B14F-4D97-AF65-F5344CB8AC3E}">
        <p14:creationId xmlns:p14="http://schemas.microsoft.com/office/powerpoint/2010/main" val="14663360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1BA006-210F-4C8F-A1F0-79DEB1792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43E88-4820-4811-8E8B-53265CBA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49F5DC-BD7F-45E0-AD50-5DD8EE6C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4B8E8F-606D-4C4A-A80A-C3257F85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18A2CC-9106-43E4-B730-705CA174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1D776-5F5D-479F-9DB7-3AF1E866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F7858A-9F34-4A7D-B2A2-A8FF8B91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2C6E2E-0F0D-4808-A800-28885FB6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A75B01-EDE4-4AEF-BE8F-26EEC6FE0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AGENCY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2874D6-89CF-4859-842A-937054D4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present the concept, timeline, and final video direction.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6183BF-0D2A-41E2-B650-57480AD4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9172DA-701E-479C-AAF7-5B103554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53BBE-E0E8-4938-9601-60BCA648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17A1F3-8499-47E1-9E14-5F4EBC97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CLIENT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FB67CF-AD6D-48A8-9D64-4E19B14B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to see how the café story will feel before approving the shoot.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4D40D-2685-4EBE-94BB-AD4CBA6E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294043-68A0-4982-BCC1-27360441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79A99-9FA3-4ABC-90A6-E4A560838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EB4DCB-BD9E-4007-B29E-4D52F0DE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5CAEFD-DA2F-4449-8426-33B76341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scenes and sequence notes to keep production aligned.</a:t>
            </a:r>
          </a:p>
        </p:txBody>
      </p:sp>
    </p:spTree>
    <p:extLst>
      <p:ext uri="{BB962C8B-B14F-4D97-AF65-F5344CB8AC3E}">
        <p14:creationId xmlns:p14="http://schemas.microsoft.com/office/powerpoint/2010/main" val="16365504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0DBF3D-5388-4E2C-B4D0-D557C2FC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E9F71-3A7F-4EB3-9332-068190E8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AA1B5E-6D61-4203-BF53-1F88503D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276B4-8BA7-4CD2-B5EF-025BA57E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7A7DA9-C670-4E13-976B-884C19A8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F1DD4-B7C4-47AD-AE87-64114AFD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29FB8-9E12-4D4D-820B-A7E9A962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1DC213-FC7C-4FBE-9A7E-80725B27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2BE28-4B2A-4F9D-BA2F-178D3814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F8B6CA-2F50-45EA-81D9-A8BD31620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4FE386-CEAF-4E53-8DD3-C3FA4A42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3842FA-4C78-48C5-A105-E152F0B8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011457-1404-4F88-8621-17C76CFE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08973-F593-499C-89D0-6B82266E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7204F6-9DD2-485A-B349-2082FD99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A2A46B-EC03-4D63-9549-09F3AC99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EEC59-F28E-4B49-83B9-0A0C7883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1A4D27-902D-4B30-9A66-62F8B70E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D5D255-39F4-4856-91EB-B9DA54B8C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E31AD7-68A2-47B2-A2D3-EC9073A4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51E6C6-4CCB-474D-BA88-F91E91A4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2CBD42-279C-4024-B18B-C548E1BF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90F1D6-BFFD-4E66-B1AA-33946AD3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FC6347-94E0-4976-A342-66C8C741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0AB3AC-2879-4D24-BBF6-0B0F1B48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D9E239-7699-4909-9923-55F834E7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A7A870-D0A8-4D0A-8D37-B5250A7E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4D4CADD-6CEB-4F1E-96D4-8FD563A1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571B31-3152-4FDB-B00F-B7546E3A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for rhythm</a:t>
            </a:r>
          </a:p>
        </p:txBody>
      </p:sp>
    </p:spTree>
    <p:extLst>
      <p:ext uri="{BB962C8B-B14F-4D97-AF65-F5344CB8AC3E}">
        <p14:creationId xmlns:p14="http://schemas.microsoft.com/office/powerpoint/2010/main" val="18670488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1DD556-5A8B-489E-BF36-364889B3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D26FD-28EA-48F4-93A4-129040D1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10360D-7E1A-4890-B36D-5EAD7176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66DDB-1AAE-41DE-BDC2-6B9996FA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9FB6B-A2DD-418C-A4A7-64B31FD2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agence presentation video: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D4E23-652F-4F34-A9D6-9D3DE438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290683-D997-4613-A28E-3BFCA13C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DEC7F8-4324-4609-B4D5-6E6C9679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agency turn a café opening into a memorable visual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569C0-25EC-4519-AF6A-30E92ED6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39AEC2-9D9A-4FA1-8A1C-CE540163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DC9C14-4A5F-4101-8DA4-37F02B20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8C2FBE-BBD7-4AFD-8864-3491D730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CA3DD0-D9F9-40CC-ACA4-3909A426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CA3313-E740-49EA-BDB8-5F42E8B4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18CB88-8CF0-44AF-8AE6-9AC9FE45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5BAB75-43A7-4678-A6E8-96858D32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8BAAB-6ED7-43B3-B098-8F42812D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3598A5-BE6A-4E6C-8078-261B5D91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cut</a:t>
            </a:r>
          </a:p>
        </p:txBody>
      </p:sp>
    </p:spTree>
    <p:extLst>
      <p:ext uri="{BB962C8B-B14F-4D97-AF65-F5344CB8AC3E}">
        <p14:creationId xmlns:p14="http://schemas.microsoft.com/office/powerpoint/2010/main" val="7664366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D8A2ED-CEA7-4BD5-B0AD-C0227CD3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E1E73F-6267-4D2A-AE21-CABFD96A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9B638A-7B6D-4E77-8184-94D712CF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27D96-CEA3-4BCA-A987-8CC6A4A5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CE8B8-4739-4F56-B928-C1737A088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agence presentation video: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02A887-3843-4B19-B4AE-D1858233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54A051-0EEA-4DA6-9FDF-AC987BCDD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BDF9DA-3098-426A-86C8-16B6538C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5E91C4-F53E-4474-B698-49BDEE17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BFE5D3-630C-424D-AC1B-575BA344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71AE5B-607A-4798-9C63-5B0CC122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2609B7-266B-47FB-8574-D87019A3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ED7C65-295E-42BB-A6FD-5F338B45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D27B08-B3C1-4B8F-B31A-AD205DD2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E3B256-3854-4E63-AA9C-3F0A38A5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D99E6-B6BE-45FC-94DD-6AA3B5B3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2E0EF7-9BAD-46D7-AE5B-11F3935E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9E7EB-2FF4-4C61-84FF-5D9EBADBC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B5B378-A1F2-42C0-BACA-7D1D1CFB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995622-34EA-4DBD-B5CD-D743F197B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097B01-452A-4343-B262-862EFD97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261CF4-9C8B-4DCD-B3DD-4ADA075CD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60C4F3-EEF3-45EC-87A5-B2963E3C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680FF9-5A4D-4A03-B509-712ACDC7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9E0770-3378-49B8-9F83-F1DB48499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33305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6E7A6C-498C-4EC7-ABD7-238C3CFA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0BBEF5-04A6-4156-A0C1-2D02E3C80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76DBE1-5C5F-49B5-8E31-210C3D1B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the launch story to life.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AA49B8-074B-4652-AFEF-A56A3C45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64997E-6648-486D-BAF3-80BA5CFE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0099A5-8119-41F0-8618-FE13BB55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627235-1C04-44A8-96F3-EAEC17FB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574728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2026-10-01T10:17:27.3390000Z</dcterms:created>
  <dcterms:modified xsi:type="dcterms:W3CDTF">2026-10-01T10:17:27.3390000Z</dcterms:modified>
</coreProperties>
</file>