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85916d3578848df" /><Relationship Type="http://schemas.openxmlformats.org/officeDocument/2006/relationships/extended-properties" Target="/docProps/app.xml" Id="Rb1e3c354fbab4e8d" /><Relationship Type="http://schemas.openxmlformats.org/officeDocument/2006/relationships/officeDocument" Target="/ppt/presentation.xml" Id="R428ddb9e51324c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143b35ec86b4b9a"/>
  </p:sldMasterIdLst>
  <p:notesMasterIdLst>
    <p:notesMasterId xmlns:r="http://schemas.openxmlformats.org/officeDocument/2006/relationships" r:id="R535a359a27cb49cf"/>
  </p:notesMasterIdLst>
  <p:sldIdLst>
    <p:sldId xmlns:r="http://schemas.openxmlformats.org/officeDocument/2006/relationships" id="256" r:id="R304e5914b4f240e6"/>
    <p:sldId xmlns:r="http://schemas.openxmlformats.org/officeDocument/2006/relationships" id="257" r:id="R5e4d92c60aa8447d"/>
    <p:sldId xmlns:r="http://schemas.openxmlformats.org/officeDocument/2006/relationships" id="258" r:id="Rdada81f3ff704eab"/>
    <p:sldId xmlns:r="http://schemas.openxmlformats.org/officeDocument/2006/relationships" id="259" r:id="Rce8ecf884d98468f"/>
    <p:sldId xmlns:r="http://schemas.openxmlformats.org/officeDocument/2006/relationships" id="260" r:id="R99c6e20aa4434079"/>
    <p:sldId xmlns:r="http://schemas.openxmlformats.org/officeDocument/2006/relationships" id="261" r:id="R14015b6959f94b4a"/>
    <p:sldId xmlns:r="http://schemas.openxmlformats.org/officeDocument/2006/relationships" id="262" r:id="R5ea5721564f24b32"/>
    <p:sldId xmlns:r="http://schemas.openxmlformats.org/officeDocument/2006/relationships" id="263" r:id="Rf5c3794091164469"/>
    <p:sldId xmlns:r="http://schemas.openxmlformats.org/officeDocument/2006/relationships" id="264" r:id="Rd5aa8ad7c475401f"/>
    <p:sldId xmlns:r="http://schemas.openxmlformats.org/officeDocument/2006/relationships" id="265" r:id="Rd30c013c103b4f11"/>
    <p:sldId xmlns:r="http://schemas.openxmlformats.org/officeDocument/2006/relationships" id="266" r:id="R1579a51c08974d9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1447ff841e4648" /><Relationship Type="http://schemas.openxmlformats.org/officeDocument/2006/relationships/slideMaster" Target="/ppt/slideMasters/slideMaster1.xml" Id="Re143b35ec86b4b9a" /><Relationship Type="http://schemas.openxmlformats.org/officeDocument/2006/relationships/notesMaster" Target="/ppt/notesMasters/notesMaster1.xml" Id="R535a359a27cb49cf" /><Relationship Type="http://schemas.openxmlformats.org/officeDocument/2006/relationships/presProps" Target="/ppt/presProps.xml" Id="R284e0ef55e4d4a4a" /><Relationship Type="http://schemas.openxmlformats.org/officeDocument/2006/relationships/tableStyles" Target="/ppt/tableStyles.xml" Id="R10b133986cdf414f" /><Relationship Type="http://schemas.openxmlformats.org/officeDocument/2006/relationships/slide" Target="/ppt/slides/slide1.xml" Id="R304e5914b4f240e6" /><Relationship Type="http://schemas.openxmlformats.org/officeDocument/2006/relationships/slide" Target="/ppt/slides/slide2.xml" Id="R5e4d92c60aa8447d" /><Relationship Type="http://schemas.openxmlformats.org/officeDocument/2006/relationships/slide" Target="/ppt/slides/slide3.xml" Id="Rdada81f3ff704eab" /><Relationship Type="http://schemas.openxmlformats.org/officeDocument/2006/relationships/slide" Target="/ppt/slides/slide4.xml" Id="Rce8ecf884d98468f" /><Relationship Type="http://schemas.openxmlformats.org/officeDocument/2006/relationships/slide" Target="/ppt/slides/slide5.xml" Id="R99c6e20aa4434079" /><Relationship Type="http://schemas.openxmlformats.org/officeDocument/2006/relationships/slide" Target="/ppt/slides/slide6.xml" Id="R14015b6959f94b4a" /><Relationship Type="http://schemas.openxmlformats.org/officeDocument/2006/relationships/slide" Target="/ppt/slides/slide7.xml" Id="R5ea5721564f24b32" /><Relationship Type="http://schemas.openxmlformats.org/officeDocument/2006/relationships/slide" Target="/ppt/slides/slide8.xml" Id="Rf5c3794091164469" /><Relationship Type="http://schemas.openxmlformats.org/officeDocument/2006/relationships/slide" Target="/ppt/slides/slide9.xml" Id="Rd5aa8ad7c475401f" /><Relationship Type="http://schemas.openxmlformats.org/officeDocument/2006/relationships/slide" Target="/ppt/slides/slide10.xml" Id="Rd30c013c103b4f11" /><Relationship Type="http://schemas.openxmlformats.org/officeDocument/2006/relationships/slide" Target="/ppt/slides/slide11.xml" Id="R1579a51c08974d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0343bf0764948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e47b146d2e424c" /><Relationship Type="http://schemas.openxmlformats.org/officeDocument/2006/relationships/notesMaster" Target="/ppt/notesMasters/notesMaster1.xml" Id="R45e83702218a4f5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ce7a405a4cc4e6e" /><Relationship Type="http://schemas.openxmlformats.org/officeDocument/2006/relationships/notesMaster" Target="/ppt/notesMasters/notesMaster1.xml" Id="Ra9e4e59578ed4c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f7b0a11e6b04471" /><Relationship Type="http://schemas.openxmlformats.org/officeDocument/2006/relationships/notesMaster" Target="/ppt/notesMasters/notesMaster1.xml" Id="Rf9a8026174e241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b804056d3db4809" /><Relationship Type="http://schemas.openxmlformats.org/officeDocument/2006/relationships/notesMaster" Target="/ppt/notesMasters/notesMaster1.xml" Id="R897ded11fb6d42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720d42824d45ea" /><Relationship Type="http://schemas.openxmlformats.org/officeDocument/2006/relationships/notesMaster" Target="/ppt/notesMasters/notesMaster1.xml" Id="R51761a52282d4e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967c5c394c4768" /><Relationship Type="http://schemas.openxmlformats.org/officeDocument/2006/relationships/notesMaster" Target="/ppt/notesMasters/notesMaster1.xml" Id="Rf91b4ee5b61f4b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0b68cdcf05b42c7" /><Relationship Type="http://schemas.openxmlformats.org/officeDocument/2006/relationships/notesMaster" Target="/ppt/notesMasters/notesMaster1.xml" Id="Rc188c8a9170c456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feec557cf4c43e5" /><Relationship Type="http://schemas.openxmlformats.org/officeDocument/2006/relationships/notesMaster" Target="/ppt/notesMasters/notesMaster1.xml" Id="Rf050624030c1402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8a1025776a439f" /><Relationship Type="http://schemas.openxmlformats.org/officeDocument/2006/relationships/notesMaster" Target="/ppt/notesMasters/notesMaster1.xml" Id="R3b6226a21ef4447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b99449482054afa" /><Relationship Type="http://schemas.openxmlformats.org/officeDocument/2006/relationships/notesMaster" Target="/ppt/notesMasters/notesMaster1.xml" Id="R7b2031b634194ed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925cb6869674a85" /><Relationship Type="http://schemas.openxmlformats.org/officeDocument/2006/relationships/notesMaster" Target="/ppt/notesMasters/notesMaster1.xml" Id="R7e707d184e1745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13aea7bd8148b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d9401428c0a4b3b" /><Relationship Type="http://schemas.openxmlformats.org/officeDocument/2006/relationships/slideLayout" Target="/ppt/slideLayouts/slideLayout1.xml" Id="Ra63b5d43bf2d46a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3b5d43bf2d46a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f7bcf5fa64b53" /><Relationship Type="http://schemas.openxmlformats.org/officeDocument/2006/relationships/image" Target="/ppt/media/image.png" Id="R751dddd40b424f07" /><Relationship Type="http://schemas.openxmlformats.org/officeDocument/2006/relationships/notesSlide" Target="/ppt/notesSlides/notesSlide1.xml" Id="R88505ea7ca51477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2f072b2a8e44ff" /><Relationship Type="http://schemas.openxmlformats.org/officeDocument/2006/relationships/notesSlide" Target="/ppt/notesSlides/notesSlide2.xml" Id="R3cb625303d934ce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c964395b44b78" /><Relationship Type="http://schemas.openxmlformats.org/officeDocument/2006/relationships/notesSlide" Target="/ppt/notesSlides/notesSlide3.xml" Id="R934b38f668b64e5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12a61b1c474ca0" /><Relationship Type="http://schemas.openxmlformats.org/officeDocument/2006/relationships/notesSlide" Target="/ppt/notesSlides/notesSlide4.xml" Id="R27095febcb6d423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4e31b179f94adc" /><Relationship Type="http://schemas.openxmlformats.org/officeDocument/2006/relationships/notesSlide" Target="/ppt/notesSlides/notesSlide5.xml" Id="R0378ad3313e8414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b7dba983b14a8d" /><Relationship Type="http://schemas.openxmlformats.org/officeDocument/2006/relationships/notesSlide" Target="/ppt/notesSlides/notesSlide6.xml" Id="R8a5cc38031b54f7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10d3956ab949e5" /><Relationship Type="http://schemas.openxmlformats.org/officeDocument/2006/relationships/notesSlide" Target="/ppt/notesSlides/notesSlide7.xml" Id="Rb82d0db635b943c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6a745b1720433d" /><Relationship Type="http://schemas.openxmlformats.org/officeDocument/2006/relationships/notesSlide" Target="/ppt/notesSlides/notesSlide8.xml" Id="R9a2f01dd816349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00cf41e8a849ff" /><Relationship Type="http://schemas.openxmlformats.org/officeDocument/2006/relationships/notesSlide" Target="/ppt/notesSlides/notesSlide9.xml" Id="R25a8861561e6425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24c78e9cfa4464" /><Relationship Type="http://schemas.openxmlformats.org/officeDocument/2006/relationships/notesSlide" Target="/ppt/notesSlides/notesSlide10.xml" Id="R123e3e41a18b4cb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018063cf1e447d" /><Relationship Type="http://schemas.openxmlformats.org/officeDocument/2006/relationships/notesSlide" Target="/ppt/notesSlides/notesSlide11.xml" Id="R67f57dc6779d431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06BB1F-8F03-473E-A1A6-5BD6F7EA1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44610B-9BC3-4B66-869B-A78DA066E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B03615-3340-4CE8-9F78-154F0C7FD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Agent Jennings Makes A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07B325-6062-4533-B055-247A6BA4C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Agent Jennings briefs the team on a stolen prototype and the next move.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298A05-CCB7-4131-8D2B-98D880A3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A4F441-FF96-449E-B08F-DCE6C520B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5DEE3F-CF1E-4BDF-949C-885055BC7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0D1325-333D-495C-B0FA-BC8618A47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1dddd40b424f0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223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C36958-C03D-4F09-8963-B87F3A0C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613D9C-A67A-4C2C-A5ED-D66E0DCDB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CD52C8-0B9F-48A2-BF6C-645FC8EE0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EF5E2-64F4-4843-A91E-AA6F63E81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55D116-1E8E-4EB8-8916-C36526C29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agent jennings makes a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A2E70F-2FA7-4414-99CF-4F21C76CB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F9917D-0179-40D9-8EFF-6D96C3489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D79178-AFA7-42EA-8A0E-FF097256E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Case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F88192-FB48-4F63-9E84-F7E690F00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the case file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103432-6374-42BB-8451-0F8912BB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BA4632-F9DA-4253-B19C-C551478FF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0C04C5-65E4-4E7D-B498-4967BEF7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Key Evidence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05C742-EC8F-424A-930F-A4D7CC12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suspect trail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5FAA98-C115-4485-AED3-D38279444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79B3FA-48CD-4B31-80AF-C40537F33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AF61E4-257C-47EF-95F4-44C68DE23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Mission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9BA616-2E80-41C3-8713-D11277FBE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DB04DB-36BC-4DDE-85A0-3134146B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318E77-6D1F-4F8C-8F6D-E6B62ABA4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713B31-C003-4209-BCD4-355AF749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Actions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AC7E1A-3E34-41E7-91D2-1B7FBAFF8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Prepare the briefing</a:t>
            </a:r>
          </a:p>
        </p:txBody>
      </p:sp>
    </p:spTree>
    <p:extLst>
      <p:ext uri="{BB962C8B-B14F-4D97-AF65-F5344CB8AC3E}">
        <p14:creationId xmlns:p14="http://schemas.microsoft.com/office/powerpoint/2010/main" val="7644249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025F15-F306-4BC3-AD84-989C2425A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5294F9-4C2A-4D5A-959F-730FDBB72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CBB7DF-468F-4572-98FC-25603ADDF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95F2CF-E463-4F2C-97FE-6FD0562C5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A93C74-DC9F-4B16-A30F-09B7904DC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field agent turns clues into a clear mission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0BB552-B6BA-44F3-A4E7-DACCBB63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1C3233-5522-4729-98E7-80AF0E1F0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219599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E78533-3E86-411E-A705-25A1D848E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FEF255-56AB-4BEC-A0F5-A1E4DF416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9175D8-718D-4867-8E82-417536A80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FA92C7-7716-497A-BA4B-4D2499F46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27BDD3-8C53-4F5E-BD66-EC69E96D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agent jennings makes a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681298-F88E-4BEC-8C84-528AB0E18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80369C-B1AA-4506-A619-3733197B6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92D79C-1B24-4CF4-B650-FBFFD07EB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FE1391-F63A-423A-AE39-58DF49137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agent jennings makes a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E9FD1C-7973-4056-99C9-084BAC455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835777-9C6A-4510-B84E-67A20704D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F896EF-1081-46C8-A6FF-D03EBDABA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E22829-86C3-4162-BDCE-A9FF3A3E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A715E3-F532-47C5-A3B5-8A45DCB0C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field agent turns clues into a clear mi…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D57DEF-BF08-4215-B701-D6847DCDA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F63922-0D1A-4F65-A98D-578CDC346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C39546-8C78-47CB-9288-31AC7B4F7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1706A6-FD51-4535-9FCA-1106B779B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EFCF4F-939D-42FD-9604-86CFC295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Launch the operation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42C723-2188-43A4-AA41-82A41D161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409033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58C66FF-F8FC-4E69-B2A8-A3FF4E1E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476A22-D2A0-48D5-A7B5-96D61E955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4C49DD-58A4-418B-B1DD-C247DD700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CF8873-8477-4510-A815-9500DD52D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1A4B2B-49B6-46CD-A6C6-F826330F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F2A1C-019D-481E-AE01-D4CFE1C37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0DE03E-2DB7-46B7-BBBB-5D253A611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3E129F-5424-4ECD-90A3-CABB2CA4B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32E802-130D-463B-9BC5-0FE3DC2D5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case file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FDE6C1-12BA-490A-8687-91F4CB2D7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E894DE-16DA-41EA-8B12-D9BFB7E74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D459E6-4F3C-4E43-A098-67E1D2FC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EBDC8D-78DF-44CB-897F-4D677786C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suspect trail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92191D-B489-41E9-8EB5-3CFD6D91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21C0A8-2BED-468A-934B-BD3962361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A30A9A-660A-4DC8-AA64-BFF42A8AE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C44CA9-0783-4A08-8316-F227E032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9A40C5-BE22-49D6-B057-4559CFE2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1CECB9-853D-4F9C-BD1D-3383FD014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713AE7-92A7-493A-A719-82590810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7B3D80-95B8-4034-87DA-E7F62E5F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the briefing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05F056-9980-4429-8428-808BAA31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83B03E-FA07-4335-87D6-F1863CD06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A77127-7B46-4828-82FF-7915FA984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95897C-F7C7-450F-8A10-214F1349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the operation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40AE92-43FF-425E-8B36-463394D76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317560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8A226C-5E33-4337-B2CE-70F73E6C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0D9AB3-4E49-493F-9BB7-6AF1EE289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EA82CF-AADE-4A8C-AD8F-4B0CE5840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71194F-9D9B-46EA-AC9E-36E65DD13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4D379F-C9A3-4003-8977-6F9F4722A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agent jennings makes a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0A18E4-13CB-40F8-B902-D3AFF2C2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A90A91-AA03-45D0-BECE-1865963A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9501BF-7384-4407-9481-E25617A65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E1DED0-4289-4FAE-8D18-8DD8139B3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Clues are scattered across multiple reports.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1B4CB1-46BF-4685-A763-8E5768CF1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B2BEAA-4AC6-416E-AC06-F627CD287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is unsure who handles each task.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E283D1-5120-47F8-90AB-023625E31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846172-08D1-4297-9FA8-DCBA756DC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briefing lacks a clear next step.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2D74E7-759B-4C86-958A-AD34AD78D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484683-751A-4BC1-9A70-D3AD84A2A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03C58A-AFED-4CB4-884D-835C5378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E08917-5FFA-4B57-A0E3-242ECBAB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evidence is organized into one storyline.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2EB61C-529F-40CB-AE6A-686B9BCC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834C2F-BDC8-4520-A5B2-FF2D4282B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teammate knows their assignment.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EBA039-83C0-4CE7-ABA4-33A6CDD85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468079-F27F-4401-9281-EACA5E044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mission ends with a focused action plan.</a:t>
            </a:r>
          </a:p>
        </p:txBody>
      </p:sp>
    </p:spTree>
    <p:extLst>
      <p:ext uri="{BB962C8B-B14F-4D97-AF65-F5344CB8AC3E}">
        <p14:creationId xmlns:p14="http://schemas.microsoft.com/office/powerpoint/2010/main" val="941481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742E89-E4D3-419A-892D-068B46F21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403921-FE3A-498D-BE4B-8329BE2FA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3503FB-149F-45B5-AD9D-18B3C3FF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67F8D1-DA65-4738-ACD9-BED68FCCC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15B4C5-B286-43E4-9954-73B1E4682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B780F7-B1F1-43F2-9879-0D1616368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6858C1-AB72-4F84-96CC-86F974C1A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0B1B28-30C2-4C3F-8CC6-55810CD79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AA40AD-56DC-457E-B07C-EEBFF5A0B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SECURITY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57BBED-4EE4-4804-8F03-D2F37489B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crisp way to present risks, priorities, and response steps.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F28BC8-ABF3-4AA1-9A83-7E2D0A89A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9A8EF2-1CC2-4D27-BD8E-CD905ECA8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C127DC-5C08-4290-B4BE-460D5C8C3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0E5CFD-2825-4AE8-8BD4-FCE1EE602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BE43E6-A756-4BD1-9298-26893F892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turning scattered updates into one plan.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94046F-6455-47BA-ACA6-03FA377BF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D61744-3F81-45A3-B160-6083483DB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592F0A-DD07-4B6D-B3CA-4EED60851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939DEB-3441-4D06-8FDF-A779B77FB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TRAINING GROUPS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8BC044-FF4B-466D-9F53-C84161E93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realistic example for practicing clear, confident briefings.</a:t>
            </a:r>
          </a:p>
        </p:txBody>
      </p:sp>
    </p:spTree>
    <p:extLst>
      <p:ext uri="{BB962C8B-B14F-4D97-AF65-F5344CB8AC3E}">
        <p14:creationId xmlns:p14="http://schemas.microsoft.com/office/powerpoint/2010/main" val="6188170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41A82D-2938-4444-8C52-5FB7509EE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E1585A-9CBE-4785-94F4-54AA02998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83349D-50A9-4509-913D-110C09B1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0B01FB-2EEB-461C-80BB-4819CC7FB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609686-F648-41FD-9C1C-2A3EE5C11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1BDFC9-0003-40CC-A253-764CCE7F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F363E9-1610-4144-9699-721BEF5F9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F981E1-37BA-42DE-BEBF-51B6F8F4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E0395D-4F55-4C70-8720-2FA2742F6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5C185E-91BD-4DCC-96B5-1765448E1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127CAA-5CCC-4460-B893-DE530328A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case file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378B76-C042-4839-AD35-402E0D349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38EC8F-FA61-4603-92B9-051555BDF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C5FDE9-D148-4744-BCDC-68122C6F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FA8901-92D8-4EC5-8039-62CEDD67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B6ED4D-7BF2-4024-A6A8-57790BD5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C8212D-9934-4675-9773-B2D34AE3B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suspect trail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4D512E-65F4-4466-B9D9-42ABBFC67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923752-E78A-41A7-8C6B-9CDD7496B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FF22C7-7657-4892-AB25-6D8A7479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131F0D-CFD9-45F6-A1BD-AF833A29E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BD66AA-EE98-4A30-9D77-7015D46AA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943008-BAAC-45CA-8DB5-0CF3F4DB2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4CB5F6-639E-4F4D-8B34-3811CAA4E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A30E17-C54F-4C31-8889-B9D3F1D4B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C5F73E-9A42-45EB-B7B6-B9F2EABEB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EAA7AD9-958E-42F4-90D1-513924135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6B1211A-4FC3-4F84-8C8B-2D87C0EC8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BF68F55-6B67-44DF-A067-71042947B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the briefing</a:t>
            </a:r>
          </a:p>
        </p:txBody>
      </p:sp>
    </p:spTree>
    <p:extLst>
      <p:ext uri="{BB962C8B-B14F-4D97-AF65-F5344CB8AC3E}">
        <p14:creationId xmlns:p14="http://schemas.microsoft.com/office/powerpoint/2010/main" val="17671120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E56BDA-24D2-4977-B4C3-13529542E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3E16C6-3F68-4E97-8FA4-C3DCA4FDC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4E0B29-EF68-42EC-A4DA-A4F2DEFF4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7F326-769B-4F58-85E7-2042BE51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992EF6-834A-47FC-B222-AC3013A6E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8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agent jennings makes a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DCD4C0-CFBB-426A-B0C9-687F064B2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305569-A797-4044-9E7E-E7C3537B8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4C8AD9-3D13-49B1-84A2-DC4DCEE44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Agent Jennings turn a messy lead list into a clear operation briefing?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7153DA-1757-43BC-9A30-159E4FF4A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670408-B63C-4D49-888E-4059677B7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3952B5-761E-44C5-A810-326501C6C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19593A-5038-482E-A728-7D5BFB804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suspect trail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0DCC94-8590-42B1-BE98-80E70BE66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A85D44-03E9-4155-AD5B-B27D991B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577063-2AC1-4099-9ABF-695B70362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AAC00F-2915-4B09-9A38-CB2E4E1E5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90A7CC-22A8-4514-80AF-DCD605706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0E8B8B-7E5C-475D-BC60-D127C1026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Launch the operation</a:t>
            </a:r>
          </a:p>
        </p:txBody>
      </p:sp>
    </p:spTree>
    <p:extLst>
      <p:ext uri="{BB962C8B-B14F-4D97-AF65-F5344CB8AC3E}">
        <p14:creationId xmlns:p14="http://schemas.microsoft.com/office/powerpoint/2010/main" val="8563829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9ED51AD-24B7-4AB6-A3A8-E744B8863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717484-029D-47F1-82C8-F6A82850F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951BB7-0728-4369-A762-C2725FEE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3EDB4B-4DB5-453B-A7F1-FF51101FC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C515AF-3BBF-4368-936F-D0232D989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agent jennings makes a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342F0C-980C-484D-A362-A4A2FE565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A6AA99-4806-4012-9D68-1CB909AAB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DAFD00-BD18-4028-8F40-27E17C49F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BBC34A-5764-4FF9-94B3-84B4DE0A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case file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B75C87-4F11-4E50-A4EA-796DC1339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7AD496-A45F-4AEE-BB90-B37FAA40F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2FCCD5-8746-485C-BF0B-324374819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34389B-18DE-4830-A4D0-14D0F51EA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61E88-A644-4BFE-BC16-2024443E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suspect trail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72FDE0-6209-4640-8A40-8E348BDCF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26C1FD-396F-4AE2-9244-40CA7B718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E259C5-6CE8-4832-A9AA-3CF24B537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0315AC-C5C6-41F7-B317-034E1264B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7A2850-7485-46B5-8EA4-38A6EFE96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B52CBF-72A9-410C-8BD5-0FD70F2EE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D3CD6D-72FA-4BE4-9C77-AB13997F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0B6C24-E8ED-4895-8F1E-87FD91CD8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1F3031-451B-43A8-9C4F-3C1942582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268FA3-2A3C-496D-A0F9-8D888A8DB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the operation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AAD6C9-654F-418A-8057-E7A90B15C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876703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EDF8C1-C6A5-466E-AA06-CB6DC105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E0D4CC-53FA-467A-B5EF-1FEED0E99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46A412-1747-4C8D-9D3A-9FAFBFA79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case, one plan, one team.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AAA429-2AD0-4441-9696-51BAA582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EA085C-D111-493C-8CCC-0285AEEBF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4A97AA-E898-43C6-A1D5-462A105DD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7DBB03-9A54-4454-BB49-124A2D2E8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098145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2026-10-01T20:31:47.9860000Z</dcterms:created>
  <dcterms:modified xsi:type="dcterms:W3CDTF">2026-10-01T20:31:47.9860000Z</dcterms:modified>
</coreProperties>
</file>