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76a07ed9074373" /><Relationship Type="http://schemas.openxmlformats.org/officeDocument/2006/relationships/extended-properties" Target="/docProps/app.xml" Id="R8ef1ede0e4124e04" /><Relationship Type="http://schemas.openxmlformats.org/officeDocument/2006/relationships/officeDocument" Target="/ppt/presentation.xml" Id="Rab3697b4423041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f7bc26003a460d"/>
  </p:sldMasterIdLst>
  <p:notesMasterIdLst>
    <p:notesMasterId xmlns:r="http://schemas.openxmlformats.org/officeDocument/2006/relationships" r:id="Rdba2c7733cf34bde"/>
  </p:notesMasterIdLst>
  <p:sldIdLst>
    <p:sldId xmlns:r="http://schemas.openxmlformats.org/officeDocument/2006/relationships" id="256" r:id="Rcf7b9651722e4ae4"/>
    <p:sldId xmlns:r="http://schemas.openxmlformats.org/officeDocument/2006/relationships" id="257" r:id="Red6555381e134ae0"/>
    <p:sldId xmlns:r="http://schemas.openxmlformats.org/officeDocument/2006/relationships" id="258" r:id="Rfc86e57910934b3e"/>
    <p:sldId xmlns:r="http://schemas.openxmlformats.org/officeDocument/2006/relationships" id="259" r:id="R197c40b963c64c22"/>
    <p:sldId xmlns:r="http://schemas.openxmlformats.org/officeDocument/2006/relationships" id="260" r:id="R0a49555f4a3f4c63"/>
    <p:sldId xmlns:r="http://schemas.openxmlformats.org/officeDocument/2006/relationships" id="261" r:id="R529377c0b2414a6c"/>
    <p:sldId xmlns:r="http://schemas.openxmlformats.org/officeDocument/2006/relationships" id="262" r:id="R510e2fa902d04de3"/>
    <p:sldId xmlns:r="http://schemas.openxmlformats.org/officeDocument/2006/relationships" id="263" r:id="Rfec9b698bab74a1e"/>
    <p:sldId xmlns:r="http://schemas.openxmlformats.org/officeDocument/2006/relationships" id="264" r:id="Ra33a0a4d903a40ca"/>
    <p:sldId xmlns:r="http://schemas.openxmlformats.org/officeDocument/2006/relationships" id="265" r:id="R90327b4a917f4d63"/>
    <p:sldId xmlns:r="http://schemas.openxmlformats.org/officeDocument/2006/relationships" id="266" r:id="Rd56e1a81e99d43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b31651092f4f85" /><Relationship Type="http://schemas.openxmlformats.org/officeDocument/2006/relationships/slideMaster" Target="/ppt/slideMasters/slideMaster1.xml" Id="Rf5f7bc26003a460d" /><Relationship Type="http://schemas.openxmlformats.org/officeDocument/2006/relationships/notesMaster" Target="/ppt/notesMasters/notesMaster1.xml" Id="Rdba2c7733cf34bde" /><Relationship Type="http://schemas.openxmlformats.org/officeDocument/2006/relationships/presProps" Target="/ppt/presProps.xml" Id="Ra9bcfa2eff064e43" /><Relationship Type="http://schemas.openxmlformats.org/officeDocument/2006/relationships/tableStyles" Target="/ppt/tableStyles.xml" Id="Raa53f57aa19743aa" /><Relationship Type="http://schemas.openxmlformats.org/officeDocument/2006/relationships/slide" Target="/ppt/slides/slide1.xml" Id="Rcf7b9651722e4ae4" /><Relationship Type="http://schemas.openxmlformats.org/officeDocument/2006/relationships/slide" Target="/ppt/slides/slide2.xml" Id="Red6555381e134ae0" /><Relationship Type="http://schemas.openxmlformats.org/officeDocument/2006/relationships/slide" Target="/ppt/slides/slide3.xml" Id="Rfc86e57910934b3e" /><Relationship Type="http://schemas.openxmlformats.org/officeDocument/2006/relationships/slide" Target="/ppt/slides/slide4.xml" Id="R197c40b963c64c22" /><Relationship Type="http://schemas.openxmlformats.org/officeDocument/2006/relationships/slide" Target="/ppt/slides/slide5.xml" Id="R0a49555f4a3f4c63" /><Relationship Type="http://schemas.openxmlformats.org/officeDocument/2006/relationships/slide" Target="/ppt/slides/slide6.xml" Id="R529377c0b2414a6c" /><Relationship Type="http://schemas.openxmlformats.org/officeDocument/2006/relationships/slide" Target="/ppt/slides/slide7.xml" Id="R510e2fa902d04de3" /><Relationship Type="http://schemas.openxmlformats.org/officeDocument/2006/relationships/slide" Target="/ppt/slides/slide8.xml" Id="Rfec9b698bab74a1e" /><Relationship Type="http://schemas.openxmlformats.org/officeDocument/2006/relationships/slide" Target="/ppt/slides/slide9.xml" Id="Ra33a0a4d903a40ca" /><Relationship Type="http://schemas.openxmlformats.org/officeDocument/2006/relationships/slide" Target="/ppt/slides/slide10.xml" Id="R90327b4a917f4d63" /><Relationship Type="http://schemas.openxmlformats.org/officeDocument/2006/relationships/slide" Target="/ppt/slides/slide11.xml" Id="Rd56e1a81e99d43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58939db61e49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c310fa2be14d0b" /><Relationship Type="http://schemas.openxmlformats.org/officeDocument/2006/relationships/notesMaster" Target="/ppt/notesMasters/notesMaster1.xml" Id="R3aac449238e141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59085267684024" /><Relationship Type="http://schemas.openxmlformats.org/officeDocument/2006/relationships/notesMaster" Target="/ppt/notesMasters/notesMaster1.xml" Id="R3b92d0ad990647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41da369aec4c6c" /><Relationship Type="http://schemas.openxmlformats.org/officeDocument/2006/relationships/notesMaster" Target="/ppt/notesMasters/notesMaster1.xml" Id="R8fe46e2760f04b2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a8481969df46ca" /><Relationship Type="http://schemas.openxmlformats.org/officeDocument/2006/relationships/notesMaster" Target="/ppt/notesMasters/notesMaster1.xml" Id="Re01d4bcc166146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596873947743ea" /><Relationship Type="http://schemas.openxmlformats.org/officeDocument/2006/relationships/notesMaster" Target="/ppt/notesMasters/notesMaster1.xml" Id="R3401345289e54b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704217a01a45b9" /><Relationship Type="http://schemas.openxmlformats.org/officeDocument/2006/relationships/notesMaster" Target="/ppt/notesMasters/notesMaster1.xml" Id="R049729caa1df48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4b28157dd84df3" /><Relationship Type="http://schemas.openxmlformats.org/officeDocument/2006/relationships/notesMaster" Target="/ppt/notesMasters/notesMaster1.xml" Id="R3601f1322ecf42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29f992db194435" /><Relationship Type="http://schemas.openxmlformats.org/officeDocument/2006/relationships/notesMaster" Target="/ppt/notesMasters/notesMaster1.xml" Id="R5e99a058739f4f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a6cd154571467d" /><Relationship Type="http://schemas.openxmlformats.org/officeDocument/2006/relationships/notesMaster" Target="/ppt/notesMasters/notesMaster1.xml" Id="Rd2f53f4ea45843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88f58741c8f488f" /><Relationship Type="http://schemas.openxmlformats.org/officeDocument/2006/relationships/notesMaster" Target="/ppt/notesMasters/notesMaster1.xml" Id="Rec78730335f940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921ab64ef24abe" /><Relationship Type="http://schemas.openxmlformats.org/officeDocument/2006/relationships/notesMaster" Target="/ppt/notesMasters/notesMaster1.xml" Id="R69919aaaa17946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420d4c786d420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102b9de391348dc" /><Relationship Type="http://schemas.openxmlformats.org/officeDocument/2006/relationships/slideLayout" Target="/ppt/slideLayouts/slideLayout1.xml" Id="Rdd8e392bb6c24e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8e392bb6c24e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d2b1e598f4fc6" /><Relationship Type="http://schemas.openxmlformats.org/officeDocument/2006/relationships/image" Target="/ppt/media/image.png" Id="R88d4f76523544d50" /><Relationship Type="http://schemas.openxmlformats.org/officeDocument/2006/relationships/notesSlide" Target="/ppt/notesSlides/notesSlide1.xml" Id="Rd44ec2fdf28247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3e633ffef248f0" /><Relationship Type="http://schemas.openxmlformats.org/officeDocument/2006/relationships/notesSlide" Target="/ppt/notesSlides/notesSlide2.xml" Id="R39278f57d6b149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ca0e8de804a95" /><Relationship Type="http://schemas.openxmlformats.org/officeDocument/2006/relationships/notesSlide" Target="/ppt/notesSlides/notesSlide3.xml" Id="R2961f816f5bb43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b5a2e3c1b6432a" /><Relationship Type="http://schemas.openxmlformats.org/officeDocument/2006/relationships/notesSlide" Target="/ppt/notesSlides/notesSlide4.xml" Id="R097672618ff24e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0bc65b72e4395" /><Relationship Type="http://schemas.openxmlformats.org/officeDocument/2006/relationships/notesSlide" Target="/ppt/notesSlides/notesSlide5.xml" Id="R1fe936cd59474f1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2ab03f7ea4d25" /><Relationship Type="http://schemas.openxmlformats.org/officeDocument/2006/relationships/notesSlide" Target="/ppt/notesSlides/notesSlide6.xml" Id="R6f6571b4537243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80c2df80944ed" /><Relationship Type="http://schemas.openxmlformats.org/officeDocument/2006/relationships/notesSlide" Target="/ppt/notesSlides/notesSlide7.xml" Id="R0b68a27628f441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af489da90a4a03" /><Relationship Type="http://schemas.openxmlformats.org/officeDocument/2006/relationships/notesSlide" Target="/ppt/notesSlides/notesSlide8.xml" Id="R1063c994ac164eb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9a93f7301a4052" /><Relationship Type="http://schemas.openxmlformats.org/officeDocument/2006/relationships/notesSlide" Target="/ppt/notesSlides/notesSlide9.xml" Id="R99dd247736ad4c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f5aca535f49c7" /><Relationship Type="http://schemas.openxmlformats.org/officeDocument/2006/relationships/notesSlide" Target="/ppt/notesSlides/notesSlide10.xml" Id="R0e296e1fe8d14f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4660c3579464d" /><Relationship Type="http://schemas.openxmlformats.org/officeDocument/2006/relationships/notesSlide" Target="/ppt/notesSlides/notesSlide11.xml" Id="R025c2758fd4b49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1F9A36-966C-448D-A2D8-0C676BC0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70E32-48C8-4035-8247-6DE844F5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868DCD-26A2-4F2F-A735-99C001F1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Adoption Roadmap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E54615-A5C0-4A73-B957-AD4B6D054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Northstar Retail maps a practical rollout for AI support, search, and reporting.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33DDCA-0056-44AD-B68A-70EB52E9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8A8D7-1536-4E01-A800-71BC148C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130F4-92E8-4A25-BA1F-CFCA1A7F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5F27D-6B90-4B17-8114-446D85C1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4f76523544d5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9039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F10E6F-6A0B-49D7-98DD-EB6F8744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FA7268-3AA4-4C2B-812A-218EF7C5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57759-66BE-4DA7-B0B9-A6CB2264D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9F41FA-6525-440F-9506-93A5B7A4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71C0D-F3CF-4992-AC01-423ACC3A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236462-0220-4815-B649-C7CF0BD5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78F73-7026-4414-B2F2-2B8613F72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33B34A-3FDE-4B60-95D4-60649658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Current State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5ABE4-7C1C-4A31-8D08-6F0CCEA2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workflows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EE9552-6D86-4D2E-9DD6-F393BC793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5217E-A581-44D7-B077-92953539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747E4C-D26A-4E43-B272-B18828B6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Pilot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A5ECD-9265-40DE-9CF4-DAC70BF13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23517E-2A50-4909-BBAF-654694FD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CDCEEC-071D-41BC-A9D3-BD55D563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332BB4-FAF2-47C4-BE11-235C5E2A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Readiness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E2AED-6655-4C30-9087-80240230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B8695B-C4BE-4D6A-8140-DD974800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EC128-5377-4180-A1C3-5B290CA1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5E341E-0684-4ABF-B51A-6F7980485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7F1CBC-310C-411C-8311-02355FE8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Train and test weekly</a:t>
            </a:r>
          </a:p>
        </p:txBody>
      </p:sp>
    </p:spTree>
    <p:extLst>
      <p:ext uri="{BB962C8B-B14F-4D97-AF65-F5344CB8AC3E}">
        <p14:creationId xmlns:p14="http://schemas.microsoft.com/office/powerpoint/2010/main" val="5771346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894605-C5FC-45EF-8831-041D967A0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E5CBD5-20B0-405D-957A-149E71FD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FA15B9-E2CD-4DB9-BF7B-2E0E9706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EC8F5-F8F9-43C6-91E6-E083748F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49FC7-AF04-4052-B172-E65A81088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phased AI rollout for a mid-size retail team.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7CA27-8657-47C3-B6C2-3E3E666C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5A1812-BB56-4974-AE4C-E9185ABA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601664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893941-EAF7-4DE6-8CEF-76D887B8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A29FE-963B-428E-826B-980E780A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2CC11-521C-4E2D-815A-A8845C7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361C8-5AD1-410A-AD4E-32819074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A7CF04-166B-4F11-9EAF-D18F6C4E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D1875-ED54-4097-B35A-71AAB533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8AFEAC-6522-4F80-9EA1-68B2437A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31947-04CD-4CA3-B0C8-213A8EF4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C37F9-9DE9-4D91-B4B8-1E1480FA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Audit current workflows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4FF875-9B04-4A13-9BAC-9022721A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B17CE6-E80D-4238-B6DF-F004C010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FBDBE5-FB1E-4F26-85AF-DC1CEAD6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EB6BB8-7938-4ECF-B653-1F288473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ACF29-FF47-4A17-98BE-2B1AADB5D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DEF14A-D1FE-4F2C-8D20-9BD085F2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DD7A50-0731-4CB5-8270-0BC5B316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0FE4AD-9690-4670-B8DB-351875B3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E5B21F-49F3-4B29-87B4-C86C9BC2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BCBEC1-65E9-4788-8D61-9B30F9C4E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967901-44C1-4D29-ABFC-F656C511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185988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580B4A-B862-4F72-A373-9679384E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7AF49-C812-46DC-A186-AA89E11D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3B99DC-A3D7-4E73-853C-4CD7D2ED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7E00C4-9223-4A8B-B3C2-EEE38007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22101-D23B-4913-A07F-29AFED76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49A3C-ED30-4383-9520-28939D85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5BF986-88DB-4A9B-9B9B-98C3EA72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E9498-FAC3-4ABB-B279-CF500B5B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526C9-41B6-493C-9F37-CF2554988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Audit current workflows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9CD740-6013-409A-8766-A9BB1C0E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DD8BF-4B20-4C45-826B-08CFF95E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F380E-73D2-47AF-9C2D-0485EB156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5DD5D4-BAD2-41A5-886C-7D0011FB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0C030E-7204-40D9-B74B-ACEE3361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E8F264-A21C-4DC1-A3EC-DBFE80D0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3F9A6-8A98-4561-A761-286176EDD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9720AD-C10F-4966-B241-9EE3C0888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92022-DFD9-4D3E-A623-5C5D0F0C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5263E0-9BCD-4F4D-9859-FB697DB4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236A93-4CF3-41DB-AB4B-EEB30C37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35A98F-BD60-4616-9B3D-E5C08C73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 and test weekly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AEEA98-0DFF-4129-9DF8-0D6B2EC52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FE1A48-28E3-40CB-8065-02B263C35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C97F7E-6A11-4A88-87C3-9781F510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122DCE-08FB-4767-BD39-F10124BBC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Scale what works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55A1C74-466E-4E50-824D-38799B13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986980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EDB9DB-118C-4F34-8A6A-F2ED2109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811E4-0CE4-4978-8343-C9AF33BFE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2F0F0C-C813-4F09-B6D3-33F24EF30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06438-8B5E-4EC2-BC42-46FEB58A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15B39-F64A-42AD-9CCE-A0EC414E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94E3D-C237-4653-BD50-DA302E0B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7FBA1-AE08-4042-8975-7541415F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D55F22-2EB8-4180-B5C0-D7087DE5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BA4C6-AC20-452C-89C4-14248FA1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use scattered tools and manual handoffs.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2C809-6C78-4000-8C39-66A25607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53DEC2-8F0F-4CD0-8216-BE6030E1F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Leaders lack a shared plan for where AI helps.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2BF1AB-7CFA-4849-A568-2693BD5DF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CEE2A6-D75E-45DB-BF9A-A0624A40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Staff worry about unclear rules and extra work.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1D16C9-C535-4BFF-814D-5325570F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682012-1E73-4DE3-B033-8938C26A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F7BEA-FEE6-4DB1-B571-A90E2371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BF8390-7056-4A64-BC65-CFB28C90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pilot shows where AI saves routine effort.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E15505-F7A0-4A08-A9C3-861C804F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4EBD6A-D246-46CC-88C3-C5BEE1390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share a common process and ownership.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8179F0-242F-430D-BA70-0E336FA5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051E65-9DB5-495C-8F8E-1600C253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Staff know when to use AI and when to review.</a:t>
            </a:r>
          </a:p>
        </p:txBody>
      </p:sp>
    </p:spTree>
    <p:extLst>
      <p:ext uri="{BB962C8B-B14F-4D97-AF65-F5344CB8AC3E}">
        <p14:creationId xmlns:p14="http://schemas.microsoft.com/office/powerpoint/2010/main" val="859606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A9FF56-A184-476C-81D0-06C6AA67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4C554-B71C-4106-853B-FFE7C073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29703-47A6-4DCE-BE1C-59B41B47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E7A30-C0FF-4C48-97D4-E4CBA1F7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8FA45-701C-4813-97B2-FDD4D078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BECFA-85EF-4B74-A10E-49593147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9D068-9F68-4B3B-824C-FB70C637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685062-8876-4830-86CE-A10BD080A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5B107-8296-4B3C-87D7-D1D1898E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OPERATIONS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6E59C6-FB1E-411A-80C7-C4B7078A4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rollout path that fits daily store and support 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AB016B-5EA9-4129-A3EC-08E6EF54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0E804-9928-4EC4-85A7-03A604B2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E94F1-5ACF-47D6-8F66-C4466EBF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CE7B9-CE6B-44B4-B062-08B360CE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6AC7E-8049-4C33-A900-7854BB42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controls, data access rules, and integration priorities.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C81F5A-3324-424D-80A6-4431E67F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776AE-AD49-4976-ABE2-EC91B7EB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99792-9FE8-4B78-B018-3448E76A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D69D0-6D7C-4153-85E3-4F506792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CUSTOMER SUPPORT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6388DF-9D6A-42A3-938B-FDF9EDF31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tools that reduce repetitive replies without losing tone.</a:t>
            </a:r>
          </a:p>
        </p:txBody>
      </p:sp>
    </p:spTree>
    <p:extLst>
      <p:ext uri="{BB962C8B-B14F-4D97-AF65-F5344CB8AC3E}">
        <p14:creationId xmlns:p14="http://schemas.microsoft.com/office/powerpoint/2010/main" val="13321167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484B6F1-FD18-48D8-98ED-53B0CC0D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DF076-8EBD-49DC-A468-6325B0C6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08F801-E046-4F0A-9992-09A24422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27C9C-0862-423C-B758-EC6D6CF4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9291F-9E61-4228-8F3A-434B7DFF1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94DB1E-DA7F-42F7-944E-F1FF95BE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D2A44-C430-4864-812A-BD945C6D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1F0D10-ADE6-4EAA-9019-023D7468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4B9DA6-1E11-4B88-BAD5-6AB3005D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A77B2E-FD4E-434C-BDD1-A42F61AF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10A5F-8D95-4E8F-A958-90A7CFC2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7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Audit current workflows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D25CFA-DCC6-4215-94EE-E0E228BD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C9221C-A3AB-4E3C-A13B-08A2B589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BB2DBA-B18F-43AB-B5C2-B34182A1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4E7495-C854-447B-8B0C-4B4DA5AC4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90F444-F01C-4481-B5D3-A1545DF3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AEAB9C-3465-43F4-965C-C3FF4481B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15CDCD-2EC1-47EC-BFCC-E11AADC7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227F60-F3A0-411B-AAF2-0F094651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9DA0B-55D6-4549-9703-E93B4D11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160ABA-5956-42DA-8746-E5AA2183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2E497F-15C0-43B8-80CD-3CA6C31B1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8F4532-D330-4488-BEBC-1FCCE312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2E3016-C958-4083-B0A2-956C1A30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BCD996-795C-4EDA-9EB7-94B71F3C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C381A4-81AE-45F7-9685-FE191A21E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DE4AC8-6E5C-4C9A-AEDC-D5F99BDE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1998FC-4405-43EE-A5E4-5ED493AA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A9DDA8-A70B-4451-9D0E-B5A30141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Train and test weekly</a:t>
            </a:r>
          </a:p>
        </p:txBody>
      </p:sp>
    </p:spTree>
    <p:extLst>
      <p:ext uri="{BB962C8B-B14F-4D97-AF65-F5344CB8AC3E}">
        <p14:creationId xmlns:p14="http://schemas.microsoft.com/office/powerpoint/2010/main" val="41845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1750C1-8CAF-4FC3-BB5B-A9B9C7C29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87CBA-9345-4D4F-9EA3-938B01059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7C6B1-01F4-4455-A077-B421953B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95C4EF-C780-4110-899F-ABB5A25AE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DC9D6-8D2C-40A0-A9A2-DA576FC1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19BE3-E3B3-4C54-8D04-DADAFD78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18B0C-7ADA-467D-B8E3-806AB254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14F9E-1A0F-44E6-949D-EB53749BF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Northstar Retail introduce AI without disrupting store and support teams?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681DE1-EBA3-44D6-AAD8-31031413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58DDB-79F3-46D8-9229-DC9520D8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6E2486-D2DB-4D63-9D71-12030CC5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36C29A-5A7B-40A9-A7F6-524A5034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5ECA7F-6DE8-4373-9CDE-1A500FCE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F74943-05DF-4B6A-9C19-5167336E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907A26-F73C-404D-A730-01FE62B4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0DB55C-8146-4A94-956F-37513856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F827F7-BB40-4555-AB19-F5C5A490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D2C48-B20A-4253-A4A1-4FECFD40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Scale what works</a:t>
            </a:r>
          </a:p>
        </p:txBody>
      </p:sp>
    </p:spTree>
    <p:extLst>
      <p:ext uri="{BB962C8B-B14F-4D97-AF65-F5344CB8AC3E}">
        <p14:creationId xmlns:p14="http://schemas.microsoft.com/office/powerpoint/2010/main" val="20121923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D6D0EE-8BFA-4B3F-B3CD-FC28EF77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23E386-DF3F-4BFC-92A5-7AC5CDB2A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A0588-0382-4FF3-886A-D6183FF7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44D5C-A8F3-4259-91CF-25F94C67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AE92E6-BB5E-43D5-A0EA-0B7F623B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3D83FC-0BB7-4C7B-BA37-19F72EED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B83AA8-3D4F-4FE1-A9B2-1B2722A7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A610A5-65E7-4EBF-8C1C-4FF79F3A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79F789-BF0C-4F59-AA40-76ED3DF9A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Audit current workflows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76334-F7FB-4262-9B8F-04A40084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100A9A-3F37-46B9-97F2-697D4F4CB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8E8595-BC7A-46A8-885F-801EDF9F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4C840C-D320-4212-AF3D-424DFCC5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3D5B60-B6DB-4179-8CB7-CC3D17575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one pilot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31D22-452B-4CA9-8712-70CC2A92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83692F-675C-450B-85E4-9CD4C602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E292D-9160-49FB-8336-5CDF3A34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13B8E-CC60-408A-B525-C0D31290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31D5DE-9408-4FB7-9A59-B92457E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guardrails and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5CC01F-0015-4F7A-B0C6-2894CFCE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FBC68-E8F9-4B63-AA73-FB8DC854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C8633B-8499-4FB4-840F-D7D07547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93DA6A-099E-4803-8D17-A5F0C5EE5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C66339-48A4-4862-B46C-6F3A764A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Scale what works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1A9256-D064-4D5E-BA44-9487EE8B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048364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C3C7C9-F194-45E6-A489-3CE6E71B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5FB969-4606-47AF-96D8-3AA57FEE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8CAA6-008D-4B8F-9373-8EA0F4817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small, learn fast, then expand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38813-5FEC-4296-8D8A-961060AA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77D0ED-6423-4CBC-B63C-BD3501C7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C06F4D-5EF7-4F8B-B9B9-4E97AD13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FB70A-ACAE-48EB-BB74-BFE4491B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918647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2026-09-30T15:22:11.5690000Z</dcterms:created>
  <dcterms:modified xsi:type="dcterms:W3CDTF">2026-09-30T15:22:11.5690000Z</dcterms:modified>
</coreProperties>
</file>