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4b1219c416b94716" /><Relationship Type="http://schemas.openxmlformats.org/officeDocument/2006/relationships/extended-properties" Target="/docProps/app.xml" Id="R9d85cf7d21254e70" /><Relationship Type="http://schemas.openxmlformats.org/officeDocument/2006/relationships/officeDocument" Target="/ppt/presentation.xml" Id="R6898470f1b414110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dbb5defbc3614943"/>
  </p:sldMasterIdLst>
  <p:notesMasterIdLst>
    <p:notesMasterId xmlns:r="http://schemas.openxmlformats.org/officeDocument/2006/relationships" r:id="R12b15ba0dd1d4661"/>
  </p:notesMasterIdLst>
  <p:sldIdLst>
    <p:sldId xmlns:r="http://schemas.openxmlformats.org/officeDocument/2006/relationships" id="256" r:id="R87035ca4425c499e"/>
    <p:sldId xmlns:r="http://schemas.openxmlformats.org/officeDocument/2006/relationships" id="257" r:id="R546bfd7a5c034e86"/>
    <p:sldId xmlns:r="http://schemas.openxmlformats.org/officeDocument/2006/relationships" id="258" r:id="R78f066d3a9c44f54"/>
    <p:sldId xmlns:r="http://schemas.openxmlformats.org/officeDocument/2006/relationships" id="259" r:id="R8529c3f61c864995"/>
    <p:sldId xmlns:r="http://schemas.openxmlformats.org/officeDocument/2006/relationships" id="260" r:id="Rce5b8b6289b04022"/>
    <p:sldId xmlns:r="http://schemas.openxmlformats.org/officeDocument/2006/relationships" id="261" r:id="R53b1d2347ed7426c"/>
    <p:sldId xmlns:r="http://schemas.openxmlformats.org/officeDocument/2006/relationships" id="262" r:id="R445000c87dc445df"/>
    <p:sldId xmlns:r="http://schemas.openxmlformats.org/officeDocument/2006/relationships" id="263" r:id="Rd3fdaa8d259248eb"/>
    <p:sldId xmlns:r="http://schemas.openxmlformats.org/officeDocument/2006/relationships" id="264" r:id="R034106eb30ec4489"/>
    <p:sldId xmlns:r="http://schemas.openxmlformats.org/officeDocument/2006/relationships" id="265" r:id="R43426764a11d45f1"/>
    <p:sldId xmlns:r="http://schemas.openxmlformats.org/officeDocument/2006/relationships" id="266" r:id="Rc849475397f2463c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4a3bbe4946c04fbd" /><Relationship Type="http://schemas.openxmlformats.org/officeDocument/2006/relationships/slideMaster" Target="/ppt/slideMasters/slideMaster1.xml" Id="Rdbb5defbc3614943" /><Relationship Type="http://schemas.openxmlformats.org/officeDocument/2006/relationships/notesMaster" Target="/ppt/notesMasters/notesMaster1.xml" Id="R12b15ba0dd1d4661" /><Relationship Type="http://schemas.openxmlformats.org/officeDocument/2006/relationships/presProps" Target="/ppt/presProps.xml" Id="R8ce71a87275849a9" /><Relationship Type="http://schemas.openxmlformats.org/officeDocument/2006/relationships/tableStyles" Target="/ppt/tableStyles.xml" Id="R3ff18fed4d264b2a" /><Relationship Type="http://schemas.openxmlformats.org/officeDocument/2006/relationships/slide" Target="/ppt/slides/slide1.xml" Id="R87035ca4425c499e" /><Relationship Type="http://schemas.openxmlformats.org/officeDocument/2006/relationships/slide" Target="/ppt/slides/slide2.xml" Id="R546bfd7a5c034e86" /><Relationship Type="http://schemas.openxmlformats.org/officeDocument/2006/relationships/slide" Target="/ppt/slides/slide3.xml" Id="R78f066d3a9c44f54" /><Relationship Type="http://schemas.openxmlformats.org/officeDocument/2006/relationships/slide" Target="/ppt/slides/slide4.xml" Id="R8529c3f61c864995" /><Relationship Type="http://schemas.openxmlformats.org/officeDocument/2006/relationships/slide" Target="/ppt/slides/slide5.xml" Id="Rce5b8b6289b04022" /><Relationship Type="http://schemas.openxmlformats.org/officeDocument/2006/relationships/slide" Target="/ppt/slides/slide6.xml" Id="R53b1d2347ed7426c" /><Relationship Type="http://schemas.openxmlformats.org/officeDocument/2006/relationships/slide" Target="/ppt/slides/slide7.xml" Id="R445000c87dc445df" /><Relationship Type="http://schemas.openxmlformats.org/officeDocument/2006/relationships/slide" Target="/ppt/slides/slide8.xml" Id="Rd3fdaa8d259248eb" /><Relationship Type="http://schemas.openxmlformats.org/officeDocument/2006/relationships/slide" Target="/ppt/slides/slide9.xml" Id="R034106eb30ec4489" /><Relationship Type="http://schemas.openxmlformats.org/officeDocument/2006/relationships/slide" Target="/ppt/slides/slide10.xml" Id="R43426764a11d45f1" /><Relationship Type="http://schemas.openxmlformats.org/officeDocument/2006/relationships/slide" Target="/ppt/slides/slide11.xml" Id="Rc849475397f2463c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32b9acec5dc644de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57c1396108954678" /><Relationship Type="http://schemas.openxmlformats.org/officeDocument/2006/relationships/notesMaster" Target="/ppt/notesMasters/notesMaster1.xml" Id="Rc9ac5f5f46a441bc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9a83d34f865f48fc" /><Relationship Type="http://schemas.openxmlformats.org/officeDocument/2006/relationships/notesMaster" Target="/ppt/notesMasters/notesMaster1.xml" Id="R8f735c48cc364290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9d7f0ded1ddf4c70" /><Relationship Type="http://schemas.openxmlformats.org/officeDocument/2006/relationships/notesMaster" Target="/ppt/notesMasters/notesMaster1.xml" Id="Rb775772dfe8d47d6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1af0a4b8ed9244c8" /><Relationship Type="http://schemas.openxmlformats.org/officeDocument/2006/relationships/notesMaster" Target="/ppt/notesMasters/notesMaster1.xml" Id="R4c0721b710f84749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60c096f520eb4bb5" /><Relationship Type="http://schemas.openxmlformats.org/officeDocument/2006/relationships/notesMaster" Target="/ppt/notesMasters/notesMaster1.xml" Id="R27442e9dac4a4f55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2f5aed6b9dfd4289" /><Relationship Type="http://schemas.openxmlformats.org/officeDocument/2006/relationships/notesMaster" Target="/ppt/notesMasters/notesMaster1.xml" Id="R9653eb36ec7f42d4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f18ade444d8843f7" /><Relationship Type="http://schemas.openxmlformats.org/officeDocument/2006/relationships/notesMaster" Target="/ppt/notesMasters/notesMaster1.xml" Id="R0f241de790624517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ebe61dcb186540fc" /><Relationship Type="http://schemas.openxmlformats.org/officeDocument/2006/relationships/notesMaster" Target="/ppt/notesMasters/notesMaster1.xml" Id="R6fdefcb544d342ff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c8589e30dc6c4518" /><Relationship Type="http://schemas.openxmlformats.org/officeDocument/2006/relationships/notesMaster" Target="/ppt/notesMasters/notesMaster1.xml" Id="Rded7b25aee504002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5dfcb7aff2e64237" /><Relationship Type="http://schemas.openxmlformats.org/officeDocument/2006/relationships/notesMaster" Target="/ppt/notesMasters/notesMaster1.xml" Id="R5bd3d82e94644a53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f43b69bb3ab9485f" /><Relationship Type="http://schemas.openxmlformats.org/officeDocument/2006/relationships/notesMaster" Target="/ppt/notesMasters/notesMaster1.xml" Id="Re8f98aa3d43b4236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db66e28adf149a8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d5880205e8b84384" /><Relationship Type="http://schemas.openxmlformats.org/officeDocument/2006/relationships/slideLayout" Target="/ppt/slideLayouts/slideLayout1.xml" Id="R8cb42fa36ccd4b53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8cb42fa36ccd4b53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4d3e7e199cc4897" /><Relationship Type="http://schemas.openxmlformats.org/officeDocument/2006/relationships/image" Target="/ppt/media/image.png" Id="R50ee6ed5563c4fb2" /><Relationship Type="http://schemas.openxmlformats.org/officeDocument/2006/relationships/notesSlide" Target="/ppt/notesSlides/notesSlide1.xml" Id="Ra28d2d330baf4637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bb2878eccf341b0" /><Relationship Type="http://schemas.openxmlformats.org/officeDocument/2006/relationships/notesSlide" Target="/ppt/notesSlides/notesSlide2.xml" Id="R1b47b73609e84b20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6005198f3b64699" /><Relationship Type="http://schemas.openxmlformats.org/officeDocument/2006/relationships/notesSlide" Target="/ppt/notesSlides/notesSlide3.xml" Id="R25d33e1278124f39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fd9db108d4d482c" /><Relationship Type="http://schemas.openxmlformats.org/officeDocument/2006/relationships/notesSlide" Target="/ppt/notesSlides/notesSlide4.xml" Id="Re92fd15b52754e37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37d1ae3bc1c4548" /><Relationship Type="http://schemas.openxmlformats.org/officeDocument/2006/relationships/notesSlide" Target="/ppt/notesSlides/notesSlide5.xml" Id="R4c7ccb9bf5f04348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72839ec295f4e73" /><Relationship Type="http://schemas.openxmlformats.org/officeDocument/2006/relationships/notesSlide" Target="/ppt/notesSlides/notesSlide6.xml" Id="Ra06cad00e5db46d6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3aafd82b998434e" /><Relationship Type="http://schemas.openxmlformats.org/officeDocument/2006/relationships/notesSlide" Target="/ppt/notesSlides/notesSlide7.xml" Id="Rf1cd8e1f871247e1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e537db3112c475c" /><Relationship Type="http://schemas.openxmlformats.org/officeDocument/2006/relationships/notesSlide" Target="/ppt/notesSlides/notesSlide8.xml" Id="Rf0651ae8d8f445b6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c830a3297f646bd" /><Relationship Type="http://schemas.openxmlformats.org/officeDocument/2006/relationships/notesSlide" Target="/ppt/notesSlides/notesSlide9.xml" Id="R576566a0a3404c94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3a3591464314ede" /><Relationship Type="http://schemas.openxmlformats.org/officeDocument/2006/relationships/notesSlide" Target="/ppt/notesSlides/notesSlide10.xml" Id="R86ac955bf4544839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cb073dd5c0a4388" /><Relationship Type="http://schemas.openxmlformats.org/officeDocument/2006/relationships/notesSlide" Target="/ppt/notesSlides/notesSlide11.xml" Id="Rb38e4f0d49344ad5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77249CB-ABB3-4CC2-A40B-6A9F4334D1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3C10712-3372-4384-AF9E-9D2EF647EB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FA32BF4-3693-4B28-A749-5776074246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ai Analytics Social Media Content Strategy Benefits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FFEE0EB-CF1E-4F4F-B0D0-E6234A169A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small coffee brand uses audience signals to shape a weekly post plan.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23B2C9C-A900-47F7-9BEF-BE0C0FDE35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28B52DA-F2DB-43AC-BBD2-53FF5C3B3B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7E298A5-ED84-471E-9ED7-5B8384E8E8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A736D23-C252-42BF-B15A-9FFFB334AE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VIOLET POP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0ee6ed5563c4fb2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1116847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9E4B1C3-0D50-40C3-AF90-957DE8B613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DC89C36-AF63-43D8-9D69-5F274A1F4A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DF4DC64-979E-4DBE-81D5-B5C8732C3E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0D07A20-271C-444C-9392-DA53641D44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C7FA579-BB5B-43F2-8DDF-69E32C6845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ai analytics social media content strateg…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67AC20D-2782-4625-B09C-2611580BF7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A6C8781-BAB5-4B99-BE09-0475C62F57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8918E99-2D06-4F93-B4AD-BC8BCFAB85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Audience Signals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4BA131E-9D6C-4D3E-AC4D-7105F783AB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Review post signals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007E252-D61A-4023-BE60-8AEA4CA064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CE380A7-83AC-4087-9BCC-A7800E74C0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D1BECA4-2849-4B30-A51F-5C107FDB56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Content Themes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9304BFE-F7B0-492D-AC6C-BE294749BA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Spot top themes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30B392F-E318-4E3B-9108-695DF68FFB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230F930-221E-4B2A-B3F6-AC49DAF68F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F1A49A7-5A31-4238-850E-93FD15AEE4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Weekly Plan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FBE6144-2269-437C-96F0-815DB00BA3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Map audience needs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17C32E2-D807-47A3-9A79-5EADCE49CC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BD1F9B0-E6F1-4B43-9A86-DE41AB02CB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D1ED8C3-C059-4086-99C8-53AFA67590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Results Review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BBAE858-7CF4-439D-9B83-6343DDE152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Plan weekly posts</a:t>
            </a:r>
          </a:p>
        </p:txBody>
      </p:sp>
    </p:spTree>
    <p:extLst>
      <p:ext uri="{BB962C8B-B14F-4D97-AF65-F5344CB8AC3E}">
        <p14:creationId xmlns:p14="http://schemas.microsoft.com/office/powerpoint/2010/main" val="42379513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8B5C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126E125-157A-4909-9929-278F2CEBCD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52D7C77-5509-4851-A651-ACCD5BCD2C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747EB0C-EA09-4F0D-8D24-A7E231DCA4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D2CFE0E-4995-46FB-83A4-F049D7B7FB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8F93460-CFE8-43AA-AAB5-0ED8EDC588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platform data into clearer content choices.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6CC24D7-1895-4E80-8AA9-6783DFBC40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BAF5ADB-08EC-4251-BC8F-2CC5A87134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2067845642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367F9CF-D4B4-41FF-BCCB-792F44654A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573589C-2CCC-4964-B82D-DE76BE26C9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5B63010-7A4C-48A9-BA30-AD66EC5C72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AC83EBD-7E10-45FE-B112-20487BA594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0AC8004-726A-4C70-A290-7AF3CB93F4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Three lenses on ai analytics social media content strateg…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625FB8A-CFCF-42FE-80F0-6B073B6B66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EE5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EF57D79-76AA-433D-B7C8-20B201712B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C73C080-428E-4A62-A573-362580BCF9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685F938-9191-4E50-8732-195579F993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ai analytics social media content strateg…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7195095-224F-40B0-A36C-B29BF2B97F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C3933EA-55CE-41A3-928A-B24B900803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5BA982C-623D-4483-A2C2-EE56DF472C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371E041-32A2-47C4-8BD9-E58A72C74E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88CB2C9-4B1B-4CB3-A454-30F8F1B07C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platform data into clearer content c…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7C4F6D3-0557-488A-9492-0302BE7465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876ACB7-DF2F-42E2-B1F6-AA3973E9A1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EE5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0975C8E-FF2C-4E65-BC04-362EC580F3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25945B0-1575-4306-9DB8-8AA8EB358A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FA241EC-57EC-4669-AAF5-A80F373228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Social Media: Refine by results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968E24E-9E34-4EDD-88AD-65D373DFA1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129318466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B507B680-97D4-42A6-AE44-8CC6F74D92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422B466-757D-41D6-A302-0ABA8324D7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D88E4E3-0593-418C-AA99-CF99E07AFD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A08CF25-6805-4431-B41E-45FA19BDD6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03DA025-9E2E-4A6B-A829-415895FBEB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 five-stage Social Media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EF92EAF-ED16-499C-87DC-E0BCB255D5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8ACAE48-F05D-4376-AEDC-C330B79A74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81365CA-4E08-47C2-B5F6-255F446522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3216CA9-1D74-4CFD-97C8-3C1A033520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Review post signals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C5EC874-798F-420D-9A2B-C743AFD9A7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405C276-D10F-4C98-9796-F46CCE4F84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98A0D8A-FB3F-416A-899A-0AE2D4D18D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B12CB3A-550B-44DB-94F7-180D414428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Spot top themes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5F1E511-D888-4A82-A2BA-AE7FE55C5B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A3E328B-FE84-4B68-8E12-F9687501CA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7DCEABA-873F-46E9-BA76-E3F8BF964C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B894FD6-18B2-4D8A-A3AE-2E737E5032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Map audience needs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4A4FBAF-3A85-49A5-9E59-76E1CCAA1D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EA72004-46D0-415C-993F-BB9C56E20A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F88614C-F218-4CAB-A03D-747F36ACDA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7DAC0E3-8CF4-4878-B1EB-BACE999DDA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Plan weekly posts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219AA67-AA14-4A37-990D-292B5ECB79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38AD823-35CC-4297-9A93-38018152C7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E169BBA8-05AD-444E-BF2E-FE53EDDD73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5352DEAF-76ED-45D9-B18D-32ECE6B2FA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Refine by results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1F6F2FFC-1E88-4668-B88A-8BF364F279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1931894933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CC28679-ADE7-4DF0-AE67-41DB6C9779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1E33FA2-5F0D-48EC-AF40-6AD7942522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818D747-71D3-434E-BD2A-C944E14CF4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48C151F-B343-4FC2-B382-70FB844D20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9910058-8F9D-4D6D-A3BF-F45C0AB79D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ai analytics social media content strateg…: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4B12D94-2689-4515-93F2-515A7C0728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8EAD085-9E1E-4419-96A6-A8E61A3F25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09F63AA-C3F4-4ACF-A20B-620BC15035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92CD5CA-4126-403C-B5BB-C6624A1AAF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Posts are chosen by guesswork.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915AEF1-D786-4ACC-AB32-7213C1EEE8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5186D32-AB03-45B5-BA6B-21CC270594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Topics feel scattered across channels.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04D317C-99D2-4D33-A3F9-37443ED4D9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F25A994-48E8-45B5-92A0-49D9DB0DE1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The team cannot explain what works.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EFD3947-3DCE-4148-9F47-50F31520B9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4576A39-99F4-4B6E-B56F-B931C0D38B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9CC5C89-0E87-48BB-997C-4565B7B62F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21D725B-C862-4ED9-9A6E-DB3F3FC6E3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Content follows a clear pattern.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9214406-A831-4CF5-933D-BFEA39D270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D6167F3-3D50-4C6F-AA1B-3B62BB4163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post supports a defined goal.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36563EF-8D96-4C1D-B7A9-0712BCCE9C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8C738AF-A514-47BE-8AC1-24FA7521D6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team reviews ideas with confidence.</a:t>
            </a:r>
          </a:p>
        </p:txBody>
      </p:sp>
    </p:spTree>
    <p:extLst>
      <p:ext uri="{BB962C8B-B14F-4D97-AF65-F5344CB8AC3E}">
        <p14:creationId xmlns:p14="http://schemas.microsoft.com/office/powerpoint/2010/main" val="262157439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6E7E7DD-FBEB-41A6-AB54-5260AF6C3D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2E50A15-1F4D-47E8-90BD-DA871EC4D4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3C7AAF1-67BE-4560-B214-E536A36017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0CB9DE-6F2F-467D-A4F4-CDF6DC29F8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74F8E61-D081-4A17-A5FD-13782608B3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34CF129-0657-47C5-8C35-3EBAFE933C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4CF092B-C045-451E-9727-14090ADD0C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AF10D0D-4EC3-4148-B9C7-0C1F1D708C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176585E-1DE2-4371-80F6-E220C724C1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BRAND MANAGER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8B180FE-434D-4212-B3E9-C0CEE0F7A0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simple way to decide what to post next.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C970701-91B8-45CD-B759-066B6290BB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3D36159-D931-45E3-97FD-D070F152C0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55EED96-84E5-487E-8F7D-4BD5442C53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037B615-D2F8-4893-B312-A1C58D4D17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CONTENT LEAD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0174B74-DD2E-4D69-AF45-4999A5BD97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clearer themes that match audience interest.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D344D30-7276-4EEA-96B0-4AE58ABA4C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09059F9-E82B-4353-9500-5AC02F4AA2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6FA6094-8CD5-453C-B066-E9F20C122E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C6C3146-5EE3-447E-8126-1F78F02A60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FOUNDER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7A5BF4B-9185-4D17-92EC-F9AB03A4A2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practical view of what content supports growth.</a:t>
            </a:r>
          </a:p>
        </p:txBody>
      </p:sp>
    </p:spTree>
    <p:extLst>
      <p:ext uri="{BB962C8B-B14F-4D97-AF65-F5344CB8AC3E}">
        <p14:creationId xmlns:p14="http://schemas.microsoft.com/office/powerpoint/2010/main" val="1775322153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29AC82EB-8E2A-4BB1-B696-065BF8846B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AA4E909-93C9-4F4E-BFB6-DB08AF1ED9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8C17DEF-AFC4-45E2-9C5E-67D5F0396D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ED87918-D5F0-466A-B973-62AAA5F8DF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86170A7-36E1-4D29-85EE-9C6D905136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1C76A79-3684-4F8C-8E03-15E5A32D88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888B381-B0D6-4451-BD6B-4BEA28BACE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FECC2C6-EFD3-438E-B012-05DCA6B203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80E1A41-6E6F-4A42-B1DD-8AC0465EBE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E828404-345E-4607-B586-17C804DCDA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74AF505-4D48-479D-8A64-0C8BCB3583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Review post signals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5C937E0-320E-4373-B1BF-249BADB75A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9F4AAFB-A346-49F8-83E2-B2E5D2068C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24ACC32-5561-4AE5-8B22-0DA944DE50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5B478BE-99DD-4E21-AEDE-2A1E8AB0EF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F7B930E-C566-41D4-BC26-CDED983C73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B23AE8C-8BDC-4AD2-8C21-6675F886AD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Spot top themes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9FFC5BC-AC3C-462E-9D9A-A4C3D8F8F0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D48E0F6-602A-45A5-ADE8-531BA8F50E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966E8EF-A343-4D5B-8F04-DB4A3A4B8C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D81D126-0750-4791-8B97-75AA500D02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808589B-8929-4650-A0DC-05F68A8A32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ACD53C1-8E92-4C47-A5E5-153FE931BB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Map audience needs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30BF822F-7BA4-4ADE-95BE-129F1BA4EB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98702440-F9FC-48EC-984C-DB33B45CB9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1F5CE968-D30E-4190-90AF-4AACEA9C8E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B5D23A3A-CBFA-47F5-AD41-11743EB5AF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B116BD25-0676-4E32-B57B-AFCD4888EE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F434489A-05B9-4D54-95C6-525119D805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Plan weekly posts</a:t>
            </a:r>
          </a:p>
        </p:txBody>
      </p:sp>
    </p:spTree>
    <p:extLst>
      <p:ext uri="{BB962C8B-B14F-4D97-AF65-F5344CB8AC3E}">
        <p14:creationId xmlns:p14="http://schemas.microsoft.com/office/powerpoint/2010/main" val="1648688135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BDD9A1A-0C79-47FE-A1A7-76D45CF2A9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738E6A2-F9B8-49AD-BB17-9C3733E164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24FC637-7919-4560-B28B-53AA6A94D5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701D802-D96F-4A91-AFC7-F5F24F912D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78628A2-87C5-4455-93F5-59583D273B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666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ai analytics social media content strateg…: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0BA143B-13FF-4E2B-8945-1933922843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4073A64-2770-4481-B680-98B4D0A255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95E7D17-71FD-43F4-AE57-9A0F007BD9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coffee brand use audience signals to guide its next content plan?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C8FE2B4-2619-4299-A324-F1319AA58A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6C52172-926C-44C4-84B6-79A37F1A49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77A1394-E90C-4029-86B5-C600E90797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1EF0277-5C88-4F5D-9317-FCAF2C03C6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Spot top themes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A1CE591-E4BD-44C0-A2D7-7E1D2C60C5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3CD6FA7-D22E-4748-AF08-24B0F4F6FD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81F6DDB-D133-4106-B631-F9A971B343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Map audience needs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969305B-1246-402D-A859-3A64EB39DE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066F1F7-4A7F-4FE3-ADFB-A249CF92F8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21847BF-B3C9-46CB-AC56-E202C88861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Refine by results</a:t>
            </a:r>
          </a:p>
        </p:txBody>
      </p:sp>
    </p:spTree>
    <p:extLst>
      <p:ext uri="{BB962C8B-B14F-4D97-AF65-F5344CB8AC3E}">
        <p14:creationId xmlns:p14="http://schemas.microsoft.com/office/powerpoint/2010/main" val="1544400814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EBC2D73B-3C77-457C-B1EE-F99DE83E5B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0E37B53-75A8-43DA-AAA8-E0E7A52F4B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2921348-0D1F-4CC6-9B80-28D837753F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B9F6ECC-DC1E-4227-9659-6098F15B86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269E006-3E31-4A9C-B0DE-0A150FEF58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9543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ai analytics social media content strateg…: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9D54136-CE74-4AD8-9B42-3BF7DA6171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7669A46-5FF9-4626-89E2-10AFEE7586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F208F3B-C644-4EDF-949D-AE4566818C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0018066-EE09-4E8C-BF30-8C5C0B8BE1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Review post signals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6EEB9BF-B6EF-486A-8CC9-7EAAA6EF0A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F86ED71-F661-4F1D-8602-A4AEB9DC8C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1401B3C-1D61-4922-8157-D12E83AC0E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8C67FF3-5364-46EB-B31A-6C7EF35AEC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1E202E3-716D-43FD-B5E9-4803EEBD6D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Spot top themes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0CED2EA-0C15-436B-9D4C-8B50C25D64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F816AFB-F280-45F8-8866-93D57C47D2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ABBA163-0393-4201-AA17-D099C72EA2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0AA5C7A-8ECD-4A0A-A6C1-84EBFD8081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4B2C228-4F1F-4AEF-8804-81AAAA47A6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Map audience needs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F20D929-FB0C-460E-809C-469E43A6F6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6F82FDD-A879-4EC7-8668-F27A3FB6ED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6EFE5E2-3AC5-4008-BF12-7B74834982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210D0CB-409B-42AD-9CB5-9E61A0C54D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325CD39-FD31-4BED-A3D1-084DB453FB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Refine by results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E09CF5BA-FD91-40F5-A1C0-B1BA796586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7387902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140C8A5-F06B-4DBB-B74F-9C17A67B13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4FEDC1C-0D21-46E4-AF0F-1D36F24DE4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6FB21D4-438E-48BC-A5FE-B6ADFD1AA0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Use data to shape posts with purpose.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6D9FB34-1C77-465E-AB6E-1D2AE8B5CD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F4A334E-F384-4AAF-8B12-370E9BDD17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B83B39C-2951-4186-8B4F-5DC46EB04B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D6C8389-7236-4660-B0B9-60B7291287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250943278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2026-10-01T06:16:09.0480000Z</dcterms:created>
  <dcterms:modified xsi:type="dcterms:W3CDTF">2026-10-01T06:16:09.0480000Z</dcterms:modified>
</coreProperties>
</file>