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5d70bee1544068" /><Relationship Type="http://schemas.openxmlformats.org/officeDocument/2006/relationships/extended-properties" Target="/docProps/app.xml" Id="Rf6a5877cdc864fca" /><Relationship Type="http://schemas.openxmlformats.org/officeDocument/2006/relationships/officeDocument" Target="/ppt/presentation.xml" Id="R70f1517c504343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9080b6e61a4f65"/>
  </p:sldMasterIdLst>
  <p:notesMasterIdLst>
    <p:notesMasterId xmlns:r="http://schemas.openxmlformats.org/officeDocument/2006/relationships" r:id="R08cf459cf9f3498b"/>
  </p:notesMasterIdLst>
  <p:sldIdLst>
    <p:sldId xmlns:r="http://schemas.openxmlformats.org/officeDocument/2006/relationships" id="256" r:id="Rc7a4539d45944145"/>
    <p:sldId xmlns:r="http://schemas.openxmlformats.org/officeDocument/2006/relationships" id="257" r:id="R71110ab4c2874aa6"/>
    <p:sldId xmlns:r="http://schemas.openxmlformats.org/officeDocument/2006/relationships" id="258" r:id="Readf6287c77b412b"/>
    <p:sldId xmlns:r="http://schemas.openxmlformats.org/officeDocument/2006/relationships" id="259" r:id="R045b741ccf7540cc"/>
    <p:sldId xmlns:r="http://schemas.openxmlformats.org/officeDocument/2006/relationships" id="260" r:id="R11fa542ebd7c4eaf"/>
    <p:sldId xmlns:r="http://schemas.openxmlformats.org/officeDocument/2006/relationships" id="261" r:id="R9ef9fb413d444602"/>
    <p:sldId xmlns:r="http://schemas.openxmlformats.org/officeDocument/2006/relationships" id="262" r:id="R5faed96f1e914ecd"/>
    <p:sldId xmlns:r="http://schemas.openxmlformats.org/officeDocument/2006/relationships" id="263" r:id="Rcaab1e7c6f01467c"/>
    <p:sldId xmlns:r="http://schemas.openxmlformats.org/officeDocument/2006/relationships" id="264" r:id="Raa2de45447e2414a"/>
    <p:sldId xmlns:r="http://schemas.openxmlformats.org/officeDocument/2006/relationships" id="265" r:id="R45b713176ac54921"/>
    <p:sldId xmlns:r="http://schemas.openxmlformats.org/officeDocument/2006/relationships" id="266" r:id="R0aba2936193545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4b1d629ed9481a" /><Relationship Type="http://schemas.openxmlformats.org/officeDocument/2006/relationships/slideMaster" Target="/ppt/slideMasters/slideMaster1.xml" Id="R3c9080b6e61a4f65" /><Relationship Type="http://schemas.openxmlformats.org/officeDocument/2006/relationships/notesMaster" Target="/ppt/notesMasters/notesMaster1.xml" Id="R08cf459cf9f3498b" /><Relationship Type="http://schemas.openxmlformats.org/officeDocument/2006/relationships/presProps" Target="/ppt/presProps.xml" Id="R9ba9114058f44202" /><Relationship Type="http://schemas.openxmlformats.org/officeDocument/2006/relationships/tableStyles" Target="/ppt/tableStyles.xml" Id="Rb2f64179907b42f0" /><Relationship Type="http://schemas.openxmlformats.org/officeDocument/2006/relationships/slide" Target="/ppt/slides/slide1.xml" Id="Rc7a4539d45944145" /><Relationship Type="http://schemas.openxmlformats.org/officeDocument/2006/relationships/slide" Target="/ppt/slides/slide2.xml" Id="R71110ab4c2874aa6" /><Relationship Type="http://schemas.openxmlformats.org/officeDocument/2006/relationships/slide" Target="/ppt/slides/slide3.xml" Id="Readf6287c77b412b" /><Relationship Type="http://schemas.openxmlformats.org/officeDocument/2006/relationships/slide" Target="/ppt/slides/slide4.xml" Id="R045b741ccf7540cc" /><Relationship Type="http://schemas.openxmlformats.org/officeDocument/2006/relationships/slide" Target="/ppt/slides/slide5.xml" Id="R11fa542ebd7c4eaf" /><Relationship Type="http://schemas.openxmlformats.org/officeDocument/2006/relationships/slide" Target="/ppt/slides/slide6.xml" Id="R9ef9fb413d444602" /><Relationship Type="http://schemas.openxmlformats.org/officeDocument/2006/relationships/slide" Target="/ppt/slides/slide7.xml" Id="R5faed96f1e914ecd" /><Relationship Type="http://schemas.openxmlformats.org/officeDocument/2006/relationships/slide" Target="/ppt/slides/slide8.xml" Id="Rcaab1e7c6f01467c" /><Relationship Type="http://schemas.openxmlformats.org/officeDocument/2006/relationships/slide" Target="/ppt/slides/slide9.xml" Id="Raa2de45447e2414a" /><Relationship Type="http://schemas.openxmlformats.org/officeDocument/2006/relationships/slide" Target="/ppt/slides/slide10.xml" Id="R45b713176ac54921" /><Relationship Type="http://schemas.openxmlformats.org/officeDocument/2006/relationships/slide" Target="/ppt/slides/slide11.xml" Id="R0aba2936193545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6f1a92bc3b4c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b46dfc7ee9415c" /><Relationship Type="http://schemas.openxmlformats.org/officeDocument/2006/relationships/notesMaster" Target="/ppt/notesMasters/notesMaster1.xml" Id="R69e9a800a8a546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199492b87a4b7a" /><Relationship Type="http://schemas.openxmlformats.org/officeDocument/2006/relationships/notesMaster" Target="/ppt/notesMasters/notesMaster1.xml" Id="Rdb96b935b11546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e002aff4c4450e" /><Relationship Type="http://schemas.openxmlformats.org/officeDocument/2006/relationships/notesMaster" Target="/ppt/notesMasters/notesMaster1.xml" Id="R655abde11c7a49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258af84f7c45f5" /><Relationship Type="http://schemas.openxmlformats.org/officeDocument/2006/relationships/notesMaster" Target="/ppt/notesMasters/notesMaster1.xml" Id="R7adb3b0c07b645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bdd594020f4c0f" /><Relationship Type="http://schemas.openxmlformats.org/officeDocument/2006/relationships/notesMaster" Target="/ppt/notesMasters/notesMaster1.xml" Id="R291ab885f9ff40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10401e2eab4ef5" /><Relationship Type="http://schemas.openxmlformats.org/officeDocument/2006/relationships/notesMaster" Target="/ppt/notesMasters/notesMaster1.xml" Id="R532a7dbeb9a447c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659a79a215416c" /><Relationship Type="http://schemas.openxmlformats.org/officeDocument/2006/relationships/notesMaster" Target="/ppt/notesMasters/notesMaster1.xml" Id="R97983644924f48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a2dd72f6b644e9" /><Relationship Type="http://schemas.openxmlformats.org/officeDocument/2006/relationships/notesMaster" Target="/ppt/notesMasters/notesMaster1.xml" Id="Rcdac244038cd43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49dbe64af849a4" /><Relationship Type="http://schemas.openxmlformats.org/officeDocument/2006/relationships/notesMaster" Target="/ppt/notesMasters/notesMaster1.xml" Id="R261d882cda144c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69672b4ef894091" /><Relationship Type="http://schemas.openxmlformats.org/officeDocument/2006/relationships/notesMaster" Target="/ppt/notesMasters/notesMaster1.xml" Id="R026ca60ec7944c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487943d7d8d4259" /><Relationship Type="http://schemas.openxmlformats.org/officeDocument/2006/relationships/notesMaster" Target="/ppt/notesMasters/notesMaster1.xml" Id="R2145f42b4daf44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51f3761e08482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15939ff748415a" /><Relationship Type="http://schemas.openxmlformats.org/officeDocument/2006/relationships/slideLayout" Target="/ppt/slideLayouts/slideLayout1.xml" Id="R79fb5072890446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fb5072890446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e8f9020db42d2" /><Relationship Type="http://schemas.openxmlformats.org/officeDocument/2006/relationships/image" Target="/ppt/media/image.png" Id="Ra207aefe0c754178" /><Relationship Type="http://schemas.openxmlformats.org/officeDocument/2006/relationships/notesSlide" Target="/ppt/notesSlides/notesSlide1.xml" Id="R90921a5512084a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3c807ba7f41df" /><Relationship Type="http://schemas.openxmlformats.org/officeDocument/2006/relationships/notesSlide" Target="/ppt/notesSlides/notesSlide2.xml" Id="Rdfabd45b5de641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121a6bad8476c" /><Relationship Type="http://schemas.openxmlformats.org/officeDocument/2006/relationships/notesSlide" Target="/ppt/notesSlides/notesSlide3.xml" Id="R4c94510bb0614a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61f7774ca40ae" /><Relationship Type="http://schemas.openxmlformats.org/officeDocument/2006/relationships/notesSlide" Target="/ppt/notesSlides/notesSlide4.xml" Id="Rb5beac8e755c46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b386fb21d549ac" /><Relationship Type="http://schemas.openxmlformats.org/officeDocument/2006/relationships/notesSlide" Target="/ppt/notesSlides/notesSlide5.xml" Id="R7a87664be6f24c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8e28cb8534df6" /><Relationship Type="http://schemas.openxmlformats.org/officeDocument/2006/relationships/notesSlide" Target="/ppt/notesSlides/notesSlide6.xml" Id="Rb57af7a0b94e490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9387a91764c90" /><Relationship Type="http://schemas.openxmlformats.org/officeDocument/2006/relationships/notesSlide" Target="/ppt/notesSlides/notesSlide7.xml" Id="R13a78e8f5d0448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d247ac47b147db" /><Relationship Type="http://schemas.openxmlformats.org/officeDocument/2006/relationships/notesSlide" Target="/ppt/notesSlides/notesSlide8.xml" Id="R4f00737b151943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c80bdb22614fac" /><Relationship Type="http://schemas.openxmlformats.org/officeDocument/2006/relationships/notesSlide" Target="/ppt/notesSlides/notesSlide9.xml" Id="R58949d696e144f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b6fc40f584533" /><Relationship Type="http://schemas.openxmlformats.org/officeDocument/2006/relationships/notesSlide" Target="/ppt/notesSlides/notesSlide10.xml" Id="R7bdde440d4634e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423849fdc4963" /><Relationship Type="http://schemas.openxmlformats.org/officeDocument/2006/relationships/notesSlide" Target="/ppt/notesSlides/notesSlide11.xml" Id="R654312b80abc42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A1F0E-A670-464E-A2DA-54060D6AF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5448FB-7519-46CB-ACAB-2968F730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7C330-6D93-4086-BEF9-1D26252C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Animated Presentation Maker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949B42-303C-42C1-AA83-E1CC3D94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demo into a clear investor pitch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62BAED-46E7-44F1-B543-4DEDE635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DBF99-D72B-4C9B-AE32-7A23E54B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46358-C327-4038-8E80-225F64DF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EBDF2-D242-4D20-A0D8-E4417E95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07aefe0c75417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712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9C3978-D26B-4E47-9D42-435D9FD2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9F94E-DF56-41C2-8CA2-D5B3A2A2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23E333-D60D-4858-AC31-27276687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1125AA-C30C-47E9-BA61-4E1A46A5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46BB0-7424-432A-BE26-9C23A0E8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animated presentation maker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6D607-7494-4C01-B018-8CA56EDE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63BC6-721D-4680-87CD-B9AC823B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D8008-7758-40E8-8BDC-6B3F3ED42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D013D5-A79E-4BCA-B5A6-3F43A052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F08E20-A3C3-4566-AFAD-F983FFEA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AB52C-8CAE-4316-801F-96522995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8AEA8-1CE9-4E4B-9612-C90D430C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8FF359-FB63-41FD-B6ED-E5F45F68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motion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5B3EF5-03F6-46D6-9F6C-D401E4753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E2091E-A4EE-4B90-B824-3AE25C4B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DD6E68-B016-4FD2-9D0E-F4338DD8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EDD48-BD40-4E26-B937-AAC91525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key screens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1232B0-805B-4153-8507-B1A75F5A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010097-A7AF-4533-AF5B-A1759C72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CE1C46-92EC-40E3-A07F-6D2B610C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4843F-CA0F-4E7B-AC2A-267984AA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</p:spTree>
    <p:extLst>
      <p:ext uri="{BB962C8B-B14F-4D97-AF65-F5344CB8AC3E}">
        <p14:creationId xmlns:p14="http://schemas.microsoft.com/office/powerpoint/2010/main" val="17403224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66B31-3843-4F87-BF8C-9A98363D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41F8CA-4CC3-4667-B967-5C08A550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B73F4C-512B-4BCF-937F-CEB8CC59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52F6EF-33AA-4AF8-8122-44DE4B19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98513-D957-4BD2-8586-C701D97D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pitch deck for a fictional AI assistant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6F934-BD82-459F-9057-C7095A0F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917C3-FBE7-4A1C-B937-DE339B4B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323818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E8BFD4-1961-4045-8FEC-391E91B5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F8B04-B2BC-44F0-BCAC-7BCA87C2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BD087-1AAF-4854-9926-BB2B1740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4B37A-03F2-4EAC-89F0-3FD359AE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8CC2D0-34C1-497F-9F56-4E01B8F3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animated presentation maker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2EF1F-1725-4747-86EF-26BBB94D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DC61F-FE62-4C2B-95C7-AA54A919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5BA632-5594-45B6-8903-2AC042A6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D1C7AC-9E69-41BC-AFD4-C8C312AB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animated presentation maker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352F7A-1577-411F-8095-DE6C7E50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45C1BD-BD88-465C-AF3E-D28F0C65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D66D21-ECF4-4571-A016-32D304E3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DB217F-56CA-4D2C-9439-0221F4BC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FA5F16-EEB5-4C61-B356-80A19B23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Animated pitch deck for a fictional AI as…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983C17-F4B4-4B7A-8E70-9101DF0A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B317E1-C49F-4208-814D-AC419AFA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BE88A-17C3-44ED-9DBC-C92AC681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FDB893-1AD4-4928-B80D-4B3EAA5E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D80E63-6213-4DFF-94B6-8937DBFDA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31D3E0-B4E6-47CC-B1A3-B78B00650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754216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F6F330-2E99-416A-A89E-DCD7EC2D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359D15-DF26-4C60-84A3-F077CDDD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C62F55-56B3-4C6F-AF02-11775E0E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8CB80F-4B8E-4AAF-A6EC-1FE19D10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82A31-63FF-4C6B-AA66-A97A12C0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54BAF8-0AE9-4F2A-9383-F509CD03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55096E-8986-4F6F-A767-9AF86672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6877D-705F-41EA-A9A9-D4091450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6DC9AF-2815-4A4D-9B70-FEB13E20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CC70F7-0F97-49A7-84A6-88975B1A3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303703-454A-45D9-A5E6-B1E1A8600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A50BCC-89A5-4437-9F06-9FFE3AF9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0F8490-88BC-4EB3-9128-BF6FD0ED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motion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597D2-CB4E-4277-8F79-C8D5A40B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34F42-B27D-47DC-9B21-66FDC268D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556F64-E196-48DA-A152-559C7ECD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9FA73B-17BD-4AE4-AB34-5C0F48E5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key screens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31C7FC-C945-4B86-BC47-6FE126B4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B31D4-60BE-4661-BC0B-1274ED43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CC3C7-97CF-489E-A6C4-1844DE1F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8CA395-3700-44CE-A692-EBCD0BEC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96E18C-9F06-4022-8DF0-78415DE17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C93185-419D-4942-AE20-D6CB63B7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340D40-9270-472F-92C8-F98E7115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4B7C57-575C-4975-BBF0-15B95B57A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08F4C8-A88B-44C0-90B3-10278EFC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758304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68E8AD-FEC6-4C29-9CC6-156BF7D4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D0596-833A-444D-95F8-AAB86327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C46CA0-84CD-4759-8BD3-940E9466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E2F57-F259-4104-A38D-CF875438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318C2-4214-4812-A932-3072C3F29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animated presentation maker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4B7FA-CD28-4477-9566-87DEA1E0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6A48D-24AB-404C-9E30-C6C42201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BEC67C-F93C-4DD1-949F-CF464D87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49DF78-897D-413A-A6B9-D3270EE8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Static slides feel flat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4F9B3C-97D9-42E2-BD41-DF19970E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7FE5B0-C456-48BF-9AEC-7DF90E78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product story is spread across too many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47C1F0-E426-4CE5-AC26-827240A1B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BEDC4C-F0BA-4EEE-BC0C-7C6ED292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demo sequence lacks a clear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86ADB-AF26-4BF4-8B7E-0C8C678F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B3EECB-2379-45E3-A325-0F167DDC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DB6162-99C8-49D0-8381-00AE1850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DCDF60-6514-4AE5-866E-1B61C189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feels smooth and easy to present.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64F918-FCF7-4976-A262-F790C637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0FBC7-A613-4D21-973D-734D76E8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feature appears in a logical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7F196E-2FAD-4FF8-BE12-E669DFCA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DF1D0-98E2-467B-B239-43113A00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can follow the idea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5200736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38EAB6-562D-4C25-BDE8-DFFD98FA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62AD29-3380-4BCD-95D8-C9D5204F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ECA6E4-FD8B-4A74-B567-C2C8A5B2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0EE8D3-9EC8-42F1-A962-50A66A50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B72748-4849-465C-9F24-C2B3C673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92BCF-CA65-46D6-AFAD-0840AE90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DDC85-2308-4D46-B40E-CE61F33EE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AA66D-19B5-4BCE-8413-A13B92A2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396D6-472B-4C25-87D0-1805135D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08F29-B0E2-4C0C-AEDD-9D1F3BDA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a new AI product to investors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378CCB-EA3B-4FBD-AED1-3E0857F6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CEE0D-73D3-40FB-B538-76E7C87F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95E7D5-0256-440F-B56E-5F23C8C99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245A48-40B2-4285-A1F5-D82D3768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2DEDF0-0F00-40E3-844E-C158422A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polished slides that turn feature lists into a simple, memorable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5111BD-DFCB-4002-90AB-0009A05A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559CF9-1DE0-4AE3-963B-904C8FE7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B863A9-74ED-4571-AF60-06DFDE4C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800417-2CFE-44A7-9F82-E849F0CC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B4647A-F7F5-4464-A4A0-7C1E466A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deck that helps them show value during live client meetings.</a:t>
            </a:r>
          </a:p>
        </p:txBody>
      </p:sp>
    </p:spTree>
    <p:extLst>
      <p:ext uri="{BB962C8B-B14F-4D97-AF65-F5344CB8AC3E}">
        <p14:creationId xmlns:p14="http://schemas.microsoft.com/office/powerpoint/2010/main" val="8126580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AEBD89-6936-4F2E-8292-D9500972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3E281F-D2EA-483A-B433-10762E323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B8217-34AD-408E-B0C4-49F0B0BC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30288-460F-4ECA-9668-C8F63DEC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8FD90-6660-4194-A936-2B4FCEFF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6BD8F-B504-4059-A959-8AEF3EC38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80C6E-A0C5-4AA2-9603-5356DE02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753F4-359D-4F7F-8BF6-4A130D0A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B2D37-60D2-49EE-8846-CB57ACA1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C5D843-6F25-4E41-913B-2FFFCD6A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F239CC-0585-427E-8E99-99102BC2A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85780-13EF-4CD5-970D-19FB300BE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9BA40-0DA8-4386-B77E-A3313595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931094-60EA-4928-86A7-04A2E1F9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92F80-712C-4500-A198-C200CC86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28F903-A8EA-40AA-9ADF-1031004C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444D0C-550B-4E73-B226-1A0FF00A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motion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CBCED8-07E4-47ED-9911-FA609FCE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0171C6-6019-4D69-84BF-22C88C1F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A445B1-BE9C-44BE-89A6-20CE6F9B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88A50E-2CD6-43EB-8156-7D8A7C5F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8AE6D0-8D0D-416C-8D9B-31F99D12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4D68F2-AB34-4938-AF13-977618EB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key screens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F70AA6-5C62-4454-A3F8-4BDA7FF5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CFA910-4779-4345-A882-42FAAF22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4FFE71-373F-4BA1-9ED1-D11371D0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C63792-78F6-40BB-B41A-E38529E6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25E418-F936-476C-A093-E4EE6F6A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0D2B66-3E76-4452-9B1A-2406F457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</p:spTree>
    <p:extLst>
      <p:ext uri="{BB962C8B-B14F-4D97-AF65-F5344CB8AC3E}">
        <p14:creationId xmlns:p14="http://schemas.microsoft.com/office/powerpoint/2010/main" val="9878094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56CD50-79B8-43F7-9916-20229090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AFDBA-E017-401A-A119-8EFA8E9B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528D6-1209-4B78-88DC-D27E2657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08C7B-3C47-4301-8A56-0677E4F8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03BE7-370C-497B-8C0B-59184074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animated presentation maker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7C4FF-0C75-48EC-9706-8A076EA7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AB5569-06C0-49A4-A9D3-73A8118B9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2F83B0-0783-45D3-814B-32AAEB96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frame an AI assistant launch as a clear, engaging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36127C-2138-4949-8F00-986FB9310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A0FA27-F4A2-4761-98D2-B31093C6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52377-CED1-4053-8766-A18A1474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2FF0A-FA95-4E64-AC79-6FB93C26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motion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20E80C-78A9-450B-8CD7-3FA32724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AFBAEF-E804-4954-8A71-75E14F79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44E3E0-D4D8-409E-820A-3A10F1B7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key screens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FA00E-9D1C-40DA-9EBA-2A64DEB9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BF4EA6-B101-4AB7-823A-44651EE5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CAD488-2652-471F-9AAA-4EDA7359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</p:spTree>
    <p:extLst>
      <p:ext uri="{BB962C8B-B14F-4D97-AF65-F5344CB8AC3E}">
        <p14:creationId xmlns:p14="http://schemas.microsoft.com/office/powerpoint/2010/main" val="12599640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DF25F6-D548-4484-8AE9-27C3ADDE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E32DE-D95E-4BFA-9B45-1FC24093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FC8D49-9243-4C4C-85EB-1D955C1B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1BEC9-A8AB-413F-AFB8-1871EC3A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C8C775-D8AE-46CE-AC07-0C8773F1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animated presentation maker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A2F41-D0FA-47EA-97E0-0DD2F459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C2DAC6-E3FA-44D4-81B0-7BF6BADD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0630A-000B-4240-A007-2751CC8B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DBF08-0F61-4A1B-90C7-7243079B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544129-13F0-4D14-9609-9B389086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C3105C-3011-4ED9-BBC5-0B9E5058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7B07FD-6734-4EB5-867B-89224BB6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756097-D61E-46E8-81AE-E478BCCC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9C58D-880D-4597-844E-E094C4DB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motion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D1DBFC-A223-4168-8CED-65F9FAFF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EE8857-A65B-40B8-ADB1-8E199A8A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93345F-C980-40E4-AF12-6C457841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F15C03-3BFE-4AD9-9E86-8F53E241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443A4B-7B2B-4A2A-97A2-1363EA81A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key screens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B79FFE-C173-42F0-A099-08CD93DBB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8C2EE5-624D-40BA-9BEA-9E26BD7C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2D6F3E-9678-42E8-BC92-F2667FAE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7F05DF-5C9A-47C0-A5AE-26A8CF69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B9E50A-140C-4B89-B2A5-8F0E4A63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A2A219-8B38-4669-A506-82ACD5D6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06685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4DEBD-67E5-42CD-BB65-4A64AE5D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62AB8-728E-4CD2-9AE2-12E24D55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70569-E625-45ED-8912-DE406CEA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pitch feel alive and easy to share.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620B91-3055-43BB-BE7A-B057123D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FF6A52-FCDD-45B2-BAC8-7CCA3996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DA273F-EEC3-4EBF-96E8-7780EF128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BEFEE-1372-440E-A167-B22121E1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960284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2026-10-01T23:12:47.4750000Z</dcterms:created>
  <dcterms:modified xsi:type="dcterms:W3CDTF">2026-10-01T23:12:47.4750000Z</dcterms:modified>
</coreProperties>
</file>