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e8b9e4724a4cfd" /><Relationship Type="http://schemas.openxmlformats.org/officeDocument/2006/relationships/extended-properties" Target="/docProps/app.xml" Id="R02e0f5a2980646e0" /><Relationship Type="http://schemas.openxmlformats.org/officeDocument/2006/relationships/officeDocument" Target="/ppt/presentation.xml" Id="Rc25c0934f08645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919c11d2bd4cd8"/>
  </p:sldMasterIdLst>
  <p:notesMasterIdLst>
    <p:notesMasterId xmlns:r="http://schemas.openxmlformats.org/officeDocument/2006/relationships" r:id="R607a89c789164580"/>
  </p:notesMasterIdLst>
  <p:sldIdLst>
    <p:sldId xmlns:r="http://schemas.openxmlformats.org/officeDocument/2006/relationships" id="256" r:id="Rc65479374ab049be"/>
    <p:sldId xmlns:r="http://schemas.openxmlformats.org/officeDocument/2006/relationships" id="257" r:id="Rd5d2439a471b4aeb"/>
    <p:sldId xmlns:r="http://schemas.openxmlformats.org/officeDocument/2006/relationships" id="258" r:id="R8c5fcb5156b34944"/>
    <p:sldId xmlns:r="http://schemas.openxmlformats.org/officeDocument/2006/relationships" id="259" r:id="Rb7aa373f2f4e4e1b"/>
    <p:sldId xmlns:r="http://schemas.openxmlformats.org/officeDocument/2006/relationships" id="260" r:id="Rb096dbe6d5cd45fe"/>
    <p:sldId xmlns:r="http://schemas.openxmlformats.org/officeDocument/2006/relationships" id="261" r:id="R9ef681c499654775"/>
    <p:sldId xmlns:r="http://schemas.openxmlformats.org/officeDocument/2006/relationships" id="262" r:id="R7cd5d9213d5c4c7b"/>
    <p:sldId xmlns:r="http://schemas.openxmlformats.org/officeDocument/2006/relationships" id="263" r:id="R7585cf41c3394f32"/>
    <p:sldId xmlns:r="http://schemas.openxmlformats.org/officeDocument/2006/relationships" id="264" r:id="Rb126600438d840cb"/>
    <p:sldId xmlns:r="http://schemas.openxmlformats.org/officeDocument/2006/relationships" id="265" r:id="Rd45de57838cc4a9f"/>
    <p:sldId xmlns:r="http://schemas.openxmlformats.org/officeDocument/2006/relationships" id="266" r:id="R1916f279eab344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e7f64e1827645b9" /><Relationship Type="http://schemas.openxmlformats.org/officeDocument/2006/relationships/slideMaster" Target="/ppt/slideMasters/slideMaster1.xml" Id="Ra2919c11d2bd4cd8" /><Relationship Type="http://schemas.openxmlformats.org/officeDocument/2006/relationships/notesMaster" Target="/ppt/notesMasters/notesMaster1.xml" Id="R607a89c789164580" /><Relationship Type="http://schemas.openxmlformats.org/officeDocument/2006/relationships/presProps" Target="/ppt/presProps.xml" Id="R89651d6d6b754011" /><Relationship Type="http://schemas.openxmlformats.org/officeDocument/2006/relationships/tableStyles" Target="/ppt/tableStyles.xml" Id="Rddefaac1d7184ba7" /><Relationship Type="http://schemas.openxmlformats.org/officeDocument/2006/relationships/slide" Target="/ppt/slides/slide1.xml" Id="Rc65479374ab049be" /><Relationship Type="http://schemas.openxmlformats.org/officeDocument/2006/relationships/slide" Target="/ppt/slides/slide2.xml" Id="Rd5d2439a471b4aeb" /><Relationship Type="http://schemas.openxmlformats.org/officeDocument/2006/relationships/slide" Target="/ppt/slides/slide3.xml" Id="R8c5fcb5156b34944" /><Relationship Type="http://schemas.openxmlformats.org/officeDocument/2006/relationships/slide" Target="/ppt/slides/slide4.xml" Id="Rb7aa373f2f4e4e1b" /><Relationship Type="http://schemas.openxmlformats.org/officeDocument/2006/relationships/slide" Target="/ppt/slides/slide5.xml" Id="Rb096dbe6d5cd45fe" /><Relationship Type="http://schemas.openxmlformats.org/officeDocument/2006/relationships/slide" Target="/ppt/slides/slide6.xml" Id="R9ef681c499654775" /><Relationship Type="http://schemas.openxmlformats.org/officeDocument/2006/relationships/slide" Target="/ppt/slides/slide7.xml" Id="R7cd5d9213d5c4c7b" /><Relationship Type="http://schemas.openxmlformats.org/officeDocument/2006/relationships/slide" Target="/ppt/slides/slide8.xml" Id="R7585cf41c3394f32" /><Relationship Type="http://schemas.openxmlformats.org/officeDocument/2006/relationships/slide" Target="/ppt/slides/slide9.xml" Id="Rb126600438d840cb" /><Relationship Type="http://schemas.openxmlformats.org/officeDocument/2006/relationships/slide" Target="/ppt/slides/slide10.xml" Id="Rd45de57838cc4a9f" /><Relationship Type="http://schemas.openxmlformats.org/officeDocument/2006/relationships/slide" Target="/ppt/slides/slide11.xml" Id="R1916f279eab344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58388e31a44a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f2fc59db614b1c" /><Relationship Type="http://schemas.openxmlformats.org/officeDocument/2006/relationships/notesMaster" Target="/ppt/notesMasters/notesMaster1.xml" Id="R07a12487ba00454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5b13e63f194f49" /><Relationship Type="http://schemas.openxmlformats.org/officeDocument/2006/relationships/notesMaster" Target="/ppt/notesMasters/notesMaster1.xml" Id="R1c71e22a108c4e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6bfaa22762404d" /><Relationship Type="http://schemas.openxmlformats.org/officeDocument/2006/relationships/notesMaster" Target="/ppt/notesMasters/notesMaster1.xml" Id="R9e350fb5c50846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b912bd6b4a4282" /><Relationship Type="http://schemas.openxmlformats.org/officeDocument/2006/relationships/notesMaster" Target="/ppt/notesMasters/notesMaster1.xml" Id="Rbb7c765e87f541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12eb3172c5416a" /><Relationship Type="http://schemas.openxmlformats.org/officeDocument/2006/relationships/notesMaster" Target="/ppt/notesMasters/notesMaster1.xml" Id="Rac2f6852ddc94c7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6b0e9d8a194675" /><Relationship Type="http://schemas.openxmlformats.org/officeDocument/2006/relationships/notesMaster" Target="/ppt/notesMasters/notesMaster1.xml" Id="Ra684672cd50a4f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7e5b5231b54175" /><Relationship Type="http://schemas.openxmlformats.org/officeDocument/2006/relationships/notesMaster" Target="/ppt/notesMasters/notesMaster1.xml" Id="Rd5247a7177f2460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c4f270c2f0d4ad5" /><Relationship Type="http://schemas.openxmlformats.org/officeDocument/2006/relationships/notesMaster" Target="/ppt/notesMasters/notesMaster1.xml" Id="R3dc3f3a705cb45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f3f5a70f9a248d0" /><Relationship Type="http://schemas.openxmlformats.org/officeDocument/2006/relationships/notesMaster" Target="/ppt/notesMasters/notesMaster1.xml" Id="R05fdb601cb094e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95c13ea42d46a9" /><Relationship Type="http://schemas.openxmlformats.org/officeDocument/2006/relationships/notesMaster" Target="/ppt/notesMasters/notesMaster1.xml" Id="Rdb46cd534f1d46e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88ba90473884b1b" /><Relationship Type="http://schemas.openxmlformats.org/officeDocument/2006/relationships/notesMaster" Target="/ppt/notesMasters/notesMaster1.xml" Id="Rf3aa2786161e41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b33088c0814c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a03aa7a0995486e" /><Relationship Type="http://schemas.openxmlformats.org/officeDocument/2006/relationships/slideLayout" Target="/ppt/slideLayouts/slideLayout1.xml" Id="Ra770194232874a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70194232874a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1fee03b90426f" /><Relationship Type="http://schemas.openxmlformats.org/officeDocument/2006/relationships/image" Target="/ppt/media/image.png" Id="R798c3104ca3749e8" /><Relationship Type="http://schemas.openxmlformats.org/officeDocument/2006/relationships/notesSlide" Target="/ppt/notesSlides/notesSlide1.xml" Id="R7011c52b874b45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a6e35fb8384c6c" /><Relationship Type="http://schemas.openxmlformats.org/officeDocument/2006/relationships/notesSlide" Target="/ppt/notesSlides/notesSlide2.xml" Id="Rabeb965d03a243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b8cb0ee70e4c24" /><Relationship Type="http://schemas.openxmlformats.org/officeDocument/2006/relationships/notesSlide" Target="/ppt/notesSlides/notesSlide3.xml" Id="Ra78d6cb521034f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6af90981434fc8" /><Relationship Type="http://schemas.openxmlformats.org/officeDocument/2006/relationships/notesSlide" Target="/ppt/notesSlides/notesSlide4.xml" Id="Rc415b8242f384d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1ef923ad8540d1" /><Relationship Type="http://schemas.openxmlformats.org/officeDocument/2006/relationships/notesSlide" Target="/ppt/notesSlides/notesSlide5.xml" Id="Rbeaa7f7e27c042b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7b83e477da4e18" /><Relationship Type="http://schemas.openxmlformats.org/officeDocument/2006/relationships/notesSlide" Target="/ppt/notesSlides/notesSlide6.xml" Id="Rdbfe62d12ab142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b44e78fe6645cc" /><Relationship Type="http://schemas.openxmlformats.org/officeDocument/2006/relationships/notesSlide" Target="/ppt/notesSlides/notesSlide7.xml" Id="R011875d2098345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8df59034a04f3b" /><Relationship Type="http://schemas.openxmlformats.org/officeDocument/2006/relationships/notesSlide" Target="/ppt/notesSlides/notesSlide8.xml" Id="Ra2045d9af5374d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d52d452aa6437b" /><Relationship Type="http://schemas.openxmlformats.org/officeDocument/2006/relationships/notesSlide" Target="/ppt/notesSlides/notesSlide9.xml" Id="Rb7a269707f2548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723202c3354022" /><Relationship Type="http://schemas.openxmlformats.org/officeDocument/2006/relationships/notesSlide" Target="/ppt/notesSlides/notesSlide10.xml" Id="Rfa6690daffa342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d4b98dc624d9c" /><Relationship Type="http://schemas.openxmlformats.org/officeDocument/2006/relationships/notesSlide" Target="/ppt/notesSlides/notesSlide11.xml" Id="R2bf5ba61463742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4FCF17-F925-4799-AF3E-0B0EF0963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BD2801-1FE7-4E8D-8FE5-B104541F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557BE6-1573-4D66-9379-EDF63FB76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Animated Presentation Maker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4C963E-BC25-4F9F-A209-6A7FB241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product launch into a sleek animated pitch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1FE4D2-AB5B-47A3-832F-D6FCA5F6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F7C9D1-78D2-431E-AAF3-1DE4B08D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67A9D2-B030-4F92-A503-DDEDF6F7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982D6E-4035-4624-B679-39212B341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c3104ca3749e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322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1F221F-C193-41C2-83B6-17C9329D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6FD674-A66C-413C-BA60-85E246F7F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82395C-A447-48E3-8664-56AA698D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21851F-6E64-4A1F-9B4F-B73576D03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66BFF9-5BED-49AC-8D79-4E9B9B87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animated presentation maker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7F8DC7-84DE-4364-ADEC-F509BD7A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489C90-6B86-4493-95CE-D161B3B3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C3A41C-CB16-44FA-A769-F1606380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Vision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A80A66-B6B8-4261-BDA6-4D98FEDD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7F1465-5133-4DA3-8E26-2051736A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D6E624-B693-49D7-B3B9-369B2EB1D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E729EE-BE28-40E0-8562-E91B1638A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A42DB2-38B3-47FB-A99D-BD9197FB7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82D01D-9D80-43AF-AD65-B9AD6873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BB29C1-B22F-408E-95CD-94F912DF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31AE96-7302-416C-A400-04D525C3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Animated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D3480D-F9C2-429C-838E-6BA6970E0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to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52CDFB-BBAB-4931-AA62-88870574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8E5401-F48A-49FD-A4B1-8EBDECCC8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93B54A-1219-4F5E-BAC6-63B50D0C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Pitch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9BAD0C-6DFA-4037-96DA-E598F5DD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voiceover</a:t>
            </a:r>
          </a:p>
        </p:txBody>
      </p:sp>
    </p:spTree>
    <p:extLst>
      <p:ext uri="{BB962C8B-B14F-4D97-AF65-F5344CB8AC3E}">
        <p14:creationId xmlns:p14="http://schemas.microsoft.com/office/powerpoint/2010/main" val="16547132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C3875-C0A2-4D5B-A9D7-EC5F3603C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D94131-4516-4D16-8501-B8BCCCC9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042999-1BA8-4A83-ACA4-A29310FDB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87EE5-BCEE-409E-96B2-1917BF14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09784A-97DC-4104-956B-DB46135AD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Showcase a launch story with motion and clarity.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892AB5-122E-4872-B62C-85999EB5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3A77DA-C0B7-4400-AB73-043940412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913378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CC636A-67C4-4756-A60E-C5C67C47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8A1820-1C8B-4B9A-B0FE-5C862004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3DDFF3-0D12-4C80-8659-DA020D014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C8D22-846F-4405-962A-BF3C748D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050AB-5045-4A12-B111-24128B95C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ai animated presentation maker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839E42-D624-4455-AF01-B5A92499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59733C-6A59-473D-93D1-58102F1A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316862-C7B0-4309-AB8C-6C65F846A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C5220E-6733-4E76-A542-D5190D8D3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animated presentation 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2FCB25-2736-440C-804C-FE46F5D7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F3A7D5-E729-4A8B-A9EC-B10A1C4D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03B249-DFC7-4E5F-B3BB-E7314BA5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308350-369A-4E4A-A864-5A654119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64A166-DFC7-480C-AF40-3D300325F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Showcase a launch story with motion and 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7ABACE-B9D6-42B0-92BE-3CE6EA07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8C5B21-AE7E-4E2D-8C35-8F77AF34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1165C1-C39C-49AE-AB8E-96ECA7707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298994-B1C3-45C2-BD74-48F53191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262550-AAD2-4CAB-89D4-5327F40E4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Export the final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A67A08-F57F-47C2-B7C0-95CB62A4C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546541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8E86A3-7014-45D2-96C1-6CAED9D5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CC6DB-12BD-4096-9F5E-F175EAD88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2FE420-AE0E-455E-BACA-AE344DC3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F3BAD-052F-4167-A8D1-08873E38F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2A6D52-F499-4EC1-89D9-6D794B939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6BC827-E56F-469A-91D1-3D40944D8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B7B10F-99F8-4718-BC11-6670B04E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0AD6B1-3879-4CCC-80D4-490025F9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B0C68E-9CBE-42BB-9C75-98587AC4D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1FD60B-C5FF-47CE-843E-5EE06428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37E19B-14BE-41D8-9504-D00862204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5ECB6C-8C87-4DBC-AA90-35E635BAF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72F44A-E359-4FAB-935C-A1B3F026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512987-77D1-42BE-8D4A-30CB66181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5D6527-5C7B-44A1-AA4D-C507101AE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5003DA-4FF9-4949-87A3-F8E40BF0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707359-4AE6-4747-96E8-1A2DC2EE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motion to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E003AE-D396-4577-ADBF-2BCC421A2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2427D1-81EE-4F4C-9D74-48D859F0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8BF989-2963-49DD-B533-08CF9783D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32E36E-13F7-4166-B6B6-8ABA9D56F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voiceover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E95B8C-2E60-466E-9AC6-648C3CB4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6D4485-FEF8-4CA9-B992-C11205F71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133E83-3D7E-489D-9CB2-14CBADA1C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0245CE-43E6-4ACB-BB99-9B2B5A51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final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7746B7-7F78-4AA0-81E3-7F3D661D7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221244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D3EA37-54B2-4D09-9B12-8845059B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EA7EF4-E366-4713-BADB-3277A7D2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024EB-FF6E-4647-8C68-301343347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20BD41-A742-46BD-A5F5-BCB9E1B25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EC53A7-29E6-4D2B-AFF2-5E9FC3CC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animated presentation maker: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F6D2A1-8087-4A64-A36F-F2B1EF89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16B8D7-6251-496D-B283-F10CD36C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B1A805-03FF-4623-BE80-A389D5131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E635FE-A887-4F8D-9F47-A407003D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Static slides make the launch feel flat.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ADA254-0327-43B2-8699-B8FE52D3E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91DFB2-F713-456C-9082-56BDBD991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story jumps between features and benefits.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D12F1E-C949-497B-932D-6E3BF614C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961C0-CCEB-49D3-8769-AB27D577C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spends too long polishing each frame.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1D0957-964E-4137-81DA-C3D8E405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64461E-E49E-452E-A4F5-64CCAB221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F039D6-2B2C-4C14-BA3B-5DA91290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769660-4854-46AF-91BC-DE7551C9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follows a clean, animated narrative.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79AD37-33F5-475D-BEF1-C570A0F5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006CC8-3CBE-4D4D-8E87-246484000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9F4C50-0B7C-4149-A801-5E9E2049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EEFAD3-FEB5-4D12-B3BA-05090911A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a more cohesive look.</a:t>
            </a:r>
          </a:p>
        </p:txBody>
      </p:sp>
    </p:spTree>
    <p:extLst>
      <p:ext uri="{BB962C8B-B14F-4D97-AF65-F5344CB8AC3E}">
        <p14:creationId xmlns:p14="http://schemas.microsoft.com/office/powerpoint/2010/main" val="12578509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A49596-7F1F-45F7-A252-212E4637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49618C-6729-4E71-839D-A56CD047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FAE48B-B856-49A7-AC33-D15C1139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966302-9E95-43FD-8608-FE3539727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30F4F-2D8A-45E3-9F3A-CE90B589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015826-B6BE-4D41-B711-9649589D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2170AF-8320-4FB8-941A-F6110CA8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F5B703-95E4-4253-AEDB-73CB6DD1F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19198E-A08E-4F2B-BD37-C1C6C8D15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FC54A7-B3F5-4A57-835E-C49BE59A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way to explain the product and keep the pitch focused.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5F492-96C9-4E12-805A-ABDA18A1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C905F-D44A-4F44-9120-AF8AD4BA0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93613E-3035-45AD-B3A1-759DBE442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7E426-4AD4-46A6-9AA3-F1CFD4567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FCC6E1-80D6-49D3-9390-411DC726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visual format for campaign ideas, launches, and brand messaging.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456DD6-730D-4F5C-9251-32B3CCEB2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B08D67-442A-4C30-B178-F39BA12DB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B224F4-B941-4EC7-9627-AC9DEABE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A14F26-6930-4005-90EF-C1A1BA73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9E506E-F6C0-42AB-A423-5224FE2B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deck that helps introduce the offer and guide conversations.</a:t>
            </a:r>
          </a:p>
        </p:txBody>
      </p:sp>
    </p:spTree>
    <p:extLst>
      <p:ext uri="{BB962C8B-B14F-4D97-AF65-F5344CB8AC3E}">
        <p14:creationId xmlns:p14="http://schemas.microsoft.com/office/powerpoint/2010/main" val="8545288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22E60C-93ED-4AA1-A2BF-040D99EF6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EE257F-9BD8-4828-B46F-49E0384C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1C6AD6-555E-4F0B-9F82-726052D1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9FFB4-B367-47AE-BBBF-68D7D55B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34B3D5-4041-4B03-9C1F-55DCD5C5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511903-9061-4EBE-A199-76AE001B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E0CF54-D60E-43CB-A3B5-842C814C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D33D6A-F81D-458F-AA61-741D2A07A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401ABE-A87F-456B-99CA-EB173686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0A74F2-2F5A-47EF-A318-7E0582E0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CA90EE-C332-441A-ACFE-67312FF9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8BAF6A-B99B-49E2-A24D-7309AFB2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651C22-2741-49F4-9D6F-DED59283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FCCF1-895D-442F-B5C3-4D56A2C9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0EA4FC-A726-4DFB-84DA-6B33F7DC8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6BCBAF-854B-4104-88C5-907F24851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4C9F9D-FAD2-480C-8FE7-BB09B1B7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B72A4-DE28-4EF4-95A4-1267E7FE6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5A1D46-AC09-4EE4-A5BD-469E7534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5DC2E6-A0EA-4D5A-819F-432CB0C5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0A2329-9DBC-45C4-806C-038949A1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165AC1-B3FA-4CCE-A636-F2C45C00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70CCDD-0C15-4E0A-BEAA-B9952AD66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motion to slides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33B9B4-858F-4B76-BE1E-E4DB62D5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EE871B-A2C7-412A-A27A-740A3E31F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462A41-2468-4BED-AC50-A550C4EA2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9FA79C-6868-48D8-A232-E33379FB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1A33CB-0D83-4604-893B-C818DE1D4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6A5158A-31A3-4EDB-A76B-96CE9D9F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voiceover</a:t>
            </a:r>
          </a:p>
        </p:txBody>
      </p:sp>
    </p:spTree>
    <p:extLst>
      <p:ext uri="{BB962C8B-B14F-4D97-AF65-F5344CB8AC3E}">
        <p14:creationId xmlns:p14="http://schemas.microsoft.com/office/powerpoint/2010/main" val="20581872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6018D3-9DD9-4FDD-B503-F8C5A107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B6BFA-2CD3-4B73-8476-E907277FE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F80EEF-4FA1-4BEA-9333-079C5ED47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98144D-671B-463C-ADCF-CC5F5ED01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826B4D-068C-4D3C-91AA-E7B25C946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animated presentation maker: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3E14DC-CEB0-4C78-9D37-7EC3008B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8CF930-1174-45F8-8A2E-E9405C9E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D5C3C4-CBDC-4F0E-B69D-E399D65BD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startup turn a rough launch outline into a smooth animated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684DAC-3751-4DEC-AF1A-AD8DC2318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1B090F-2A68-4DFE-B9DD-216AF452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E482DE-236E-41C7-BB14-6299BC8D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27586D-2B6C-4630-86AB-117BB7179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4DECB9-CC64-479B-9E3C-01E34389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99E984-80F3-43E9-AF32-720367109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58A8E4-E160-4AFC-83BC-3E8D6255C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motion to slides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2972C1-FB48-40A1-B16C-23B938C1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BBDB0C-B81F-41C9-B754-F90F4399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3898B0-FCD1-411C-B7DF-E92090D0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final deck</a:t>
            </a:r>
          </a:p>
        </p:txBody>
      </p:sp>
    </p:spTree>
    <p:extLst>
      <p:ext uri="{BB962C8B-B14F-4D97-AF65-F5344CB8AC3E}">
        <p14:creationId xmlns:p14="http://schemas.microsoft.com/office/powerpoint/2010/main" val="16664128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1BBDD6-CB26-4CE9-8B19-D77A3868A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2CEFF9-5D52-4E1B-B6A9-5D7664FF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2BAD29-D274-46E7-8273-98206934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E2BDC3-3E29-4DC5-A656-28FF0B3BE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6CF4B2-C257-4394-A0C4-9F639114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animated presentation maker: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8F6C7D-405C-46F3-920A-A5F094B8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DFBA58-0E7F-4155-81DB-A85781360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73A655-6207-4541-83DE-639BA8C0E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BBCDCB-FFEE-4599-B2D4-103C2485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2906FE-47B5-417C-8696-27440B7E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8EC1FB-4CA2-4E1A-829F-3D133D2BF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A0C72F-610E-409D-BD7A-3FFD0FB2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A69F1F-0BA0-4B57-A464-02C7C289B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02CABE-BBD7-4C50-9907-9ADF744F7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442824-9680-4ACC-B2BF-409541D6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D60A58-6390-4079-9573-5754C98B6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6C6427-A5C0-4005-8A6B-30EAB3FB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8F3EF5-0690-466F-9879-8239E309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1AEF62-F429-43AB-BE69-F72F766C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motion to slides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640636-0DEE-4713-B0B4-6FECBCF0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A40C44-76D2-4D2D-91A9-A71C22AA3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B4800A-DF11-4388-A95A-31EC2725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67B7B9-9E53-483A-98AB-345C105B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29EFDB-A6A9-45FC-ADFB-0E1EF4F6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final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126A08-E5EF-415B-8074-235994F2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763168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86941C-52D7-4242-A5CD-FAD1C1592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B43D79-FECE-4D1D-A6BE-A3B00BD5D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728816-E003-4269-9660-B275C4F95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next pitch into a clear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697A20-9270-4FBE-835E-7D999DC5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26EA0D-B558-4C6B-A3D0-17F9F3D6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24BB0-F2B9-4858-8DFB-B283834F0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69190F-EBB6-48F5-A106-BBABC2E6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842559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2026-10-01T20:29:00.8420000Z</dcterms:created>
  <dcterms:modified xsi:type="dcterms:W3CDTF">2026-10-01T20:29:00.8420000Z</dcterms:modified>
</coreProperties>
</file>