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63cc771a0f347db" /><Relationship Type="http://schemas.openxmlformats.org/officeDocument/2006/relationships/extended-properties" Target="/docProps/app.xml" Id="Rc8975887014c497e" /><Relationship Type="http://schemas.openxmlformats.org/officeDocument/2006/relationships/officeDocument" Target="/ppt/presentation.xml" Id="R687e37691fc84c2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78eb87d0604436e"/>
  </p:sldMasterIdLst>
  <p:notesMasterIdLst>
    <p:notesMasterId xmlns:r="http://schemas.openxmlformats.org/officeDocument/2006/relationships" r:id="R275298129de94370"/>
  </p:notesMasterIdLst>
  <p:sldIdLst>
    <p:sldId xmlns:r="http://schemas.openxmlformats.org/officeDocument/2006/relationships" id="256" r:id="R31dbda8ef1c64957"/>
    <p:sldId xmlns:r="http://schemas.openxmlformats.org/officeDocument/2006/relationships" id="257" r:id="Rf4d18d98624b4533"/>
    <p:sldId xmlns:r="http://schemas.openxmlformats.org/officeDocument/2006/relationships" id="258" r:id="Radf96ca46da74909"/>
    <p:sldId xmlns:r="http://schemas.openxmlformats.org/officeDocument/2006/relationships" id="259" r:id="R938d6d08d61b42db"/>
    <p:sldId xmlns:r="http://schemas.openxmlformats.org/officeDocument/2006/relationships" id="260" r:id="R555a5ae09a6547f1"/>
    <p:sldId xmlns:r="http://schemas.openxmlformats.org/officeDocument/2006/relationships" id="261" r:id="R853e48cbf9574b5a"/>
    <p:sldId xmlns:r="http://schemas.openxmlformats.org/officeDocument/2006/relationships" id="262" r:id="R7f1c7840c26f4210"/>
    <p:sldId xmlns:r="http://schemas.openxmlformats.org/officeDocument/2006/relationships" id="263" r:id="R7d0956b0d0584d41"/>
    <p:sldId xmlns:r="http://schemas.openxmlformats.org/officeDocument/2006/relationships" id="264" r:id="R6d3c6969ac2948a2"/>
    <p:sldId xmlns:r="http://schemas.openxmlformats.org/officeDocument/2006/relationships" id="265" r:id="Rd31f020a48b047c5"/>
    <p:sldId xmlns:r="http://schemas.openxmlformats.org/officeDocument/2006/relationships" id="266" r:id="Rd475cb6dfe6f407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bf96bbd47074f50" /><Relationship Type="http://schemas.openxmlformats.org/officeDocument/2006/relationships/slideMaster" Target="/ppt/slideMasters/slideMaster1.xml" Id="R678eb87d0604436e" /><Relationship Type="http://schemas.openxmlformats.org/officeDocument/2006/relationships/notesMaster" Target="/ppt/notesMasters/notesMaster1.xml" Id="R275298129de94370" /><Relationship Type="http://schemas.openxmlformats.org/officeDocument/2006/relationships/presProps" Target="/ppt/presProps.xml" Id="R52b2b47f31fe49a2" /><Relationship Type="http://schemas.openxmlformats.org/officeDocument/2006/relationships/tableStyles" Target="/ppt/tableStyles.xml" Id="R414b4a488551491a" /><Relationship Type="http://schemas.openxmlformats.org/officeDocument/2006/relationships/slide" Target="/ppt/slides/slide1.xml" Id="R31dbda8ef1c64957" /><Relationship Type="http://schemas.openxmlformats.org/officeDocument/2006/relationships/slide" Target="/ppt/slides/slide2.xml" Id="Rf4d18d98624b4533" /><Relationship Type="http://schemas.openxmlformats.org/officeDocument/2006/relationships/slide" Target="/ppt/slides/slide3.xml" Id="Radf96ca46da74909" /><Relationship Type="http://schemas.openxmlformats.org/officeDocument/2006/relationships/slide" Target="/ppt/slides/slide4.xml" Id="R938d6d08d61b42db" /><Relationship Type="http://schemas.openxmlformats.org/officeDocument/2006/relationships/slide" Target="/ppt/slides/slide5.xml" Id="R555a5ae09a6547f1" /><Relationship Type="http://schemas.openxmlformats.org/officeDocument/2006/relationships/slide" Target="/ppt/slides/slide6.xml" Id="R853e48cbf9574b5a" /><Relationship Type="http://schemas.openxmlformats.org/officeDocument/2006/relationships/slide" Target="/ppt/slides/slide7.xml" Id="R7f1c7840c26f4210" /><Relationship Type="http://schemas.openxmlformats.org/officeDocument/2006/relationships/slide" Target="/ppt/slides/slide8.xml" Id="R7d0956b0d0584d41" /><Relationship Type="http://schemas.openxmlformats.org/officeDocument/2006/relationships/slide" Target="/ppt/slides/slide9.xml" Id="R6d3c6969ac2948a2" /><Relationship Type="http://schemas.openxmlformats.org/officeDocument/2006/relationships/slide" Target="/ppt/slides/slide10.xml" Id="Rd31f020a48b047c5" /><Relationship Type="http://schemas.openxmlformats.org/officeDocument/2006/relationships/slide" Target="/ppt/slides/slide11.xml" Id="Rd475cb6dfe6f407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375da9e2ee04fa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17b168c2c2446b2" /><Relationship Type="http://schemas.openxmlformats.org/officeDocument/2006/relationships/notesMaster" Target="/ppt/notesMasters/notesMaster1.xml" Id="R1c2433b8fd6b48d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1689b02d0fe4884" /><Relationship Type="http://schemas.openxmlformats.org/officeDocument/2006/relationships/notesMaster" Target="/ppt/notesMasters/notesMaster1.xml" Id="R151c4f85aa67437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a8b1f4adb664244" /><Relationship Type="http://schemas.openxmlformats.org/officeDocument/2006/relationships/notesMaster" Target="/ppt/notesMasters/notesMaster1.xml" Id="R43b96ed0e796477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f02c1b5fe614d25" /><Relationship Type="http://schemas.openxmlformats.org/officeDocument/2006/relationships/notesMaster" Target="/ppt/notesMasters/notesMaster1.xml" Id="Rd6d13d4f1fff4d3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435d72969ec4923" /><Relationship Type="http://schemas.openxmlformats.org/officeDocument/2006/relationships/notesMaster" Target="/ppt/notesMasters/notesMaster1.xml" Id="R8174c41e71c14ff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1dc94f2d1b7407f" /><Relationship Type="http://schemas.openxmlformats.org/officeDocument/2006/relationships/notesMaster" Target="/ppt/notesMasters/notesMaster1.xml" Id="R85ca8657690d498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9a67463432748bf" /><Relationship Type="http://schemas.openxmlformats.org/officeDocument/2006/relationships/notesMaster" Target="/ppt/notesMasters/notesMaster1.xml" Id="R4aa1d7635a26423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553f86a064b4bd2" /><Relationship Type="http://schemas.openxmlformats.org/officeDocument/2006/relationships/notesMaster" Target="/ppt/notesMasters/notesMaster1.xml" Id="R1b142570435540c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bff0f57e44d459b" /><Relationship Type="http://schemas.openxmlformats.org/officeDocument/2006/relationships/notesMaster" Target="/ppt/notesMasters/notesMaster1.xml" Id="R99070ca3807e49f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5753605b7fb445b" /><Relationship Type="http://schemas.openxmlformats.org/officeDocument/2006/relationships/notesMaster" Target="/ppt/notesMasters/notesMaster1.xml" Id="R64e7d64a8615415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3dfb80b4efb4480" /><Relationship Type="http://schemas.openxmlformats.org/officeDocument/2006/relationships/notesMaster" Target="/ppt/notesMasters/notesMaster1.xml" Id="R661554dbb73e491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24663aba674a7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dad39374c944a4c" /><Relationship Type="http://schemas.openxmlformats.org/officeDocument/2006/relationships/slideLayout" Target="/ppt/slideLayouts/slideLayout1.xml" Id="Rea9db595bf794bd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a9db595bf794bd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7fed197c1f4997" /><Relationship Type="http://schemas.openxmlformats.org/officeDocument/2006/relationships/image" Target="/ppt/media/image.png" Id="R4c389cf7f51b4d47" /><Relationship Type="http://schemas.openxmlformats.org/officeDocument/2006/relationships/notesSlide" Target="/ppt/notesSlides/notesSlide1.xml" Id="R1e74a5615def41a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c140c343074ae2" /><Relationship Type="http://schemas.openxmlformats.org/officeDocument/2006/relationships/notesSlide" Target="/ppt/notesSlides/notesSlide2.xml" Id="R4bebaf5bab79407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60d7769fd74743" /><Relationship Type="http://schemas.openxmlformats.org/officeDocument/2006/relationships/notesSlide" Target="/ppt/notesSlides/notesSlide3.xml" Id="R37a9985f09cd423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fb2f014b1e4d96" /><Relationship Type="http://schemas.openxmlformats.org/officeDocument/2006/relationships/notesSlide" Target="/ppt/notesSlides/notesSlide4.xml" Id="R590f43ff44c1496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b49067705d416e" /><Relationship Type="http://schemas.openxmlformats.org/officeDocument/2006/relationships/notesSlide" Target="/ppt/notesSlides/notesSlide5.xml" Id="Rfbf904209af64f1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1240952ecc4878" /><Relationship Type="http://schemas.openxmlformats.org/officeDocument/2006/relationships/notesSlide" Target="/ppt/notesSlides/notesSlide6.xml" Id="Rc8bd77fbcc114fa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e085f02e7f4075" /><Relationship Type="http://schemas.openxmlformats.org/officeDocument/2006/relationships/notesSlide" Target="/ppt/notesSlides/notesSlide7.xml" Id="Rffcc0d21f2c34cd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a70c82f9e14565" /><Relationship Type="http://schemas.openxmlformats.org/officeDocument/2006/relationships/notesSlide" Target="/ppt/notesSlides/notesSlide8.xml" Id="Rc96b20f4a77e490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b0fe049a4f42ad" /><Relationship Type="http://schemas.openxmlformats.org/officeDocument/2006/relationships/notesSlide" Target="/ppt/notesSlides/notesSlide9.xml" Id="R36df9e6602d54fa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97896d6d4b436d" /><Relationship Type="http://schemas.openxmlformats.org/officeDocument/2006/relationships/notesSlide" Target="/ppt/notesSlides/notesSlide10.xml" Id="Rc72a929ed8a443c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dda48330c74828" /><Relationship Type="http://schemas.openxmlformats.org/officeDocument/2006/relationships/notesSlide" Target="/ppt/notesSlides/notesSlide11.xml" Id="Red49281354534ef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949190-4249-4E26-A58E-B1AF4E2E9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38D4DD-5DB6-4EDD-9CF9-A7AF0C2F7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942898-54F4-40E8-999C-8E447B00B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Content Calendar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AE9572-73CF-49FB-864B-3C3A547FD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skincare brand maps a month of posts for a new vitamin C launch.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BBE9BA-38CE-4510-B9B8-B37354316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21F4F7-090A-45BD-9867-475D0FFF4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DDC13D-CB7D-42AC-B7B3-A532BB4CF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052621-16AB-4841-985A-C56D5F46E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389cf7f51b4d4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3667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56E197-29BD-4965-9CFF-24E467050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9DCCA1-4184-42DA-BAB3-4A80B92EA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EE14A1-AD99-47D1-BBBC-1818F01F0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7F6AA9-7845-4F78-BC28-148058944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3F349E-0EFD-42C6-9777-4126F2C02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content calendar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644EEA-C2E0-4BF9-A714-ECA2F612E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456798-D354-4F84-AB63-CA01FA954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502ABD-5923-4117-B8D9-1752E3E11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Campaign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7E8162-4A5A-47E8-BEE5-DE7F2CDA6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88EF81-7453-4CF5-8C92-3E162DD27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A3F8F3-D53B-43DE-B62B-7BDB0B4D7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29FBB1-AAFE-4FC3-AF66-62C999465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Monthly Grid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935E63-EE7E-4B0B-8265-B46CFA70A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content pillars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838CD5-7C9E-4783-BF0C-55FEEC307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28C1D6-F994-4C27-A949-F2F6CCE08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2FD86C-4F57-49DA-BBEA-65A94C1D7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Mix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A9D773-0795-4376-A592-7B2E95FA2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weekly posts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72105B-2C7D-4019-9FF9-2FA718612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365FB2-4B20-4ADB-9997-26BAAA1B0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380A95-7655-4A14-A105-CC66097DC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1253DB-1CEC-4369-B4EF-81D4E56BE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formats</a:t>
            </a:r>
          </a:p>
        </p:txBody>
      </p:sp>
    </p:spTree>
    <p:extLst>
      <p:ext uri="{BB962C8B-B14F-4D97-AF65-F5344CB8AC3E}">
        <p14:creationId xmlns:p14="http://schemas.microsoft.com/office/powerpoint/2010/main" val="3972713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D73B7A-54BD-4CD8-A120-ADAC7ADAF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97C13D-1F04-49AE-9018-ECAF18A7B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6D016C-5116-4545-A600-B7517BA76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B618BB-7409-4AF7-9666-F961AD790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970522-0676-4142-B48D-FDC4CC73B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launch posts, repurpose assets, and keep messaging consistent.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67E7EB-0E7A-475F-AAE1-D615240C3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A01893-0ECD-4067-9DDD-98B189303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410165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2D5956-3297-4834-A847-8ADCF013B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BF5C8F-1DF7-476C-A844-C29686904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E5CEEE-45DC-481F-813A-CFA27899B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5D4ABD-54EC-4C12-8A5E-F3AC8E89A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74A9EF-69B7-4AFD-8810-3D1AD589F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ai content calendar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DD1EBF-02E0-46A3-9E58-F6964D557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EDC149-91EF-4946-943D-975E7C537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22DBB0-ED17-4950-AF54-FA2833ECA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FD72AA-A4B3-417F-AB03-E2E7C532B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content calendar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4D80D7-BE98-43FB-AA5F-AFC6C7AB4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38BDD8-2A01-4BA3-B201-6ECD4010B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EAE5A1-7642-4F54-ABF4-5C0088BBE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1855DF-A1F0-4207-83A5-9921E3D15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EAD71D-4674-4394-9042-1BC528B44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launch posts, repurpose assets, and…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E527BD-C0CA-43F9-AA33-8E4870DB1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3799C0-C857-40A6-AF7A-4BE0246AB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57075A-3114-45C9-AF09-AFC93FCBF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EC0FA7-435E-4CA6-AE72-1AA162A79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C391AE-9E09-466C-91DA-E30DBB86C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B2382E-B480-4A51-BA0D-AC96E75F0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8294519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C374CC2-5E38-4235-9BD2-263CE6420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0F235C-D857-4174-8C5D-07500543E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9EACC7-02AB-4F82-84C3-35A1BFE25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95C6B1-CE10-462B-A430-0451705A5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03E98D-AE03-48C4-B081-CC65EDB13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19F095-5F91-41BC-B67E-A8AE6C420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CF1131-E912-413C-AF42-326A1C57A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C51047-2D69-4945-9213-35B68B1B6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56A603-C19F-40FD-A91F-77CBD6C2C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41292C-A788-4C61-A101-D30BCE629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4A7DA6-36A6-482C-9AAC-B88F9BC24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679F5A-9B74-4672-A326-71123F7C3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323D9A-180E-418B-8554-80523B730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content pillars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78CC46-C7FC-4EAC-88C7-D5DD4F62C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38D332-AF7E-48E1-97A2-8A5D7B8A7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A051A3-635A-44C3-8D33-9E2F3004E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3779B9-6581-4386-BD73-BD972E7F5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weekly posts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59190A-2709-4211-9C60-083185F08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B80103-FA2D-4FC4-9EFC-C7465A13E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0731CD-B505-484A-A215-D3389E768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09FB71-4748-4CC2-AD39-D411F45C5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formats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36C853-3860-4A24-9FD5-3A98D33F6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2B3BF1-0328-4BC9-B8C2-139B14AD6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FE4EF1-9557-494A-A17F-28D48A257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E6B1EE5-AF9E-4B85-BEE7-524508138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DFE7521-F0E7-4A9C-86BA-D6407D28C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9357778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507F1E4-5722-4257-856D-1E28F38C2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BD77BB-5498-4FA8-983E-7CBDD8409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83FB55-0753-4657-A062-27AC61588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1AB224-516C-4059-BDD5-F400B39EE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FE1A07-3EAD-4FED-A409-B929BCCD2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content calendar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12F4BD-C7EE-41DE-B8CF-AC185B9CF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4636DE-DE35-4709-9348-54201CEF7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E8E470-0AE0-46E5-A004-E65FDAC3C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4A8B61-F10B-4FB2-BC94-D0F752333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Ideas are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85509B-AA91-4B25-BBF4-C98BCF229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0722DE-209D-427B-8DA4-C7123909C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repeat the same message too often.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27A597-5682-407A-9C26-8DF4C5C87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B30BE5-DDC7-46B8-8AAF-55C174C26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Deadlines slip because no one owns each task.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2515BF-6AD0-4409-9C32-99944995D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0BBFD7-EA8B-43FA-A95E-A8487564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CBBB87-7A7D-4EA3-A7A8-C536EADD7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18CC83-93C9-4E48-94C7-E21D025D3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theme and format.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CC86CC-C196-4755-8E12-853E740AD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7109FC-1465-4144-BDCC-EF7410FAC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is balanced across launch, education, and community posts.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953BDE-04B0-4CAC-A5A2-A1558FBB7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B36087-E0C2-42EE-AF72-CBE131FC5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and update the plan quickly.</a:t>
            </a:r>
          </a:p>
        </p:txBody>
      </p:sp>
    </p:spTree>
    <p:extLst>
      <p:ext uri="{BB962C8B-B14F-4D97-AF65-F5344CB8AC3E}">
        <p14:creationId xmlns:p14="http://schemas.microsoft.com/office/powerpoint/2010/main" val="156763440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D8CE62-DD8A-4C18-9CC5-048BE866C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2060BE-255C-4810-93C4-3840DB370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8AB85F-CBF1-40A7-86F0-699D18991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4DE314-C553-4C3A-833E-577B01904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C9F230-6461-4658-9CF9-E136BC21C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1AF038-95EC-4A5F-9D5B-64DFCA01A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3E79D2-DED8-4328-A6C3-E8EF04D73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B98D00-5B4C-4227-8A7F-CF7CBB8F8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BF060E-026A-42CE-AA03-D4FFEE27D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804088-2D32-4D7C-8E8B-2CB955503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posting plan that supports product launches and team coordination.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1B593E-BFC9-4F45-AC6D-D25541B0F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136B82-1DB0-4FC0-A71C-E7CCBEA16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39443C-C393-4C26-BA1D-1B4B57E49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62D1A6-5EA1-4683-96B7-481B577C8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B911B9-B921-4E05-A0F3-C9DDDEAA9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ready-to-use ideas for captions, visuals, and timing across channels.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CD1B7F-0A3B-4618-85A3-FA29EB3D6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071043-134B-4E24-BFA5-496867535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F2ECBD-A7D3-4ACC-8D4B-6FB0F4338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CEE4F0-B922-4583-8E19-A240A1797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DC054A-E82C-4F14-87EB-A635C80C5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keep the brand voice consistent through the month.</a:t>
            </a:r>
          </a:p>
        </p:txBody>
      </p:sp>
    </p:spTree>
    <p:extLst>
      <p:ext uri="{BB962C8B-B14F-4D97-AF65-F5344CB8AC3E}">
        <p14:creationId xmlns:p14="http://schemas.microsoft.com/office/powerpoint/2010/main" val="157273950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A605E5F-2741-4DF3-B8C0-F68120749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BF512A-201E-4D3E-BC7B-81AF6F7F8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C49430-B7FD-4B5C-AC88-B0E961906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12C43F-1FBA-4BDF-A9B3-CA968239C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CAA589-CDAF-4561-B83B-061CD0CB8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D63F54-E257-4370-9124-D280E816F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17BD96-4327-4AFB-9BA4-BE0F0FD91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CBD5C0-0057-464C-BF85-4893048C7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C89C29-C911-459C-A6D9-01B68D8C6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557AC9-9D4F-4C3F-817F-6647E6599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11BBCE-BCF4-4B99-AB07-14939B037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3C7E43-6CF4-409B-B31A-3257DB1F3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9A7C52-66FE-4BE6-ACB3-6C4F2F1E8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E29853-A472-4ECE-A701-A68D40404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1BC989-6E56-495D-A889-41BEFEE2A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312512-5D13-44FA-B6BA-1F229E364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EF52A8-E791-4CD4-B67B-A25B819C3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content pillars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546FC8-256C-44F5-91A7-5C8ED883D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FFBD25-72C5-4FFE-B916-4236E24CC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CFD5D5-4E0A-4109-B6BD-4691914F8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3A829A-428B-4393-A7BD-0E1E428F7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1E32A7-FE39-4DAA-83B5-BDB7BAD00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31A954-21F8-4BDE-A9E3-8EEBEA327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weekly posts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DDC93DE-113A-4E11-9819-E999599EC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71533D9-84D4-459B-8C71-59FEEE16F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DD79B2F-ED18-479A-AF67-E758C65FF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5EBD2B2-2E2F-4CE5-82DC-EA4CBA694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5757539-A2F8-41FC-81D3-F6C36BF48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9C08CBC-B570-4C0D-99B4-851A40D89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formats</a:t>
            </a:r>
          </a:p>
        </p:txBody>
      </p:sp>
    </p:spTree>
    <p:extLst>
      <p:ext uri="{BB962C8B-B14F-4D97-AF65-F5344CB8AC3E}">
        <p14:creationId xmlns:p14="http://schemas.microsoft.com/office/powerpoint/2010/main" val="10469774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506F80-8B64-46CF-BF90-EAB4EC6B6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2AA378-17A8-479C-BFF2-13079E9B4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8AC446-AC85-403D-8670-7A8A42F59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152FD5-F89A-4340-AD90-6C0D139E0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D59A80-7253-4956-9E10-C7A450FEF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content calendar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758BBD-C824-4ABF-B861-2ACE3DC89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BB5733-1C54-45AF-BDA1-B848EB2C4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D0B68E-B699-4E82-A977-7ACF27F59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03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Luna Glow organize a month of launch content without losing brand consistency?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046F6E-3794-48B0-9D96-3E6B09685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02F46A-326D-451D-8642-B21CE38A8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275759-C7FE-4619-AAFB-DD581D4FB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14E501-146E-4E55-8C9B-910845FCF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content pillars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DD1700-4839-4AE2-B44C-FC0BB45B1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D6C851-648B-430E-8E24-2EF7AA595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4721C8-BA1C-47CB-BB2E-6AAFDADF8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weekly posts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822696-3A7C-4BEE-A996-AB848AD31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90E6D8-E82B-4321-8817-BEC4DB037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AC70E6-20C0-4A0A-ADCB-46B24B42C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213099372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EAF6985-E282-41D6-B7B2-88C63D0FB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824DE3-D78F-4385-AD6F-E2F37E217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51C108-06EF-4F23-87F7-756F0AB38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20943A-A0C1-418E-B07C-2427FE2D2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5DE313-2D42-4CAD-8C19-1F55A7FED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content calendar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DB639A-8B40-47D4-B033-2FCC1B93A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61AC9D-3392-48B0-AF55-11BC44F0E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538348-8268-4679-8012-B2C501F5E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3E3047-8651-4B2E-ACBE-969DFA27F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60777F-44F3-41D7-96AA-1DEA27780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191845-7CF7-48F8-B513-594CFAB59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54D11E-E020-4974-BC29-D9C7B39EC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C970F4-6124-439D-9E9C-EC1404760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52EF97-17ED-4B37-BB43-56FCCBB2A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content pillars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6216F2-EBDA-4CD0-93BB-824E30CCB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7DC81C-EC22-405C-9B0D-5261B9D0E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7456FB-1C36-4196-B895-9340745E5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6E76BF-8ADA-44B0-8787-C3BAD5BDB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CFEC90-2C5E-4696-A94D-8568630B5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weekly posts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42407B-8C03-46B8-B578-54B7C0D76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074C9B-0A7B-4BB8-895E-288A259CC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57BDA0-90A5-4553-8CED-3E3DFD313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FD0E64B-E270-47ED-806D-0EAAF73C2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834217B-4EC6-449B-A230-5624B94CF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3306EAD-0D22-49F9-850F-7204B2100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4854536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38C288-2651-4B7F-B4AA-1415C3608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A6DC41-6184-4ECA-BF86-D47951053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989837-F792-4355-91C4-49D69BD20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campaign brief into a clear monthly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E3FEED-A7DA-4D56-9E4B-8B7355409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130DB6-F4F0-4F1E-83FC-10584C78B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DB4ED1-7AED-4B02-B57E-DE9EFC3DC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F8E4A1-A6CB-4CC7-AF61-22F548AF4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9694628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2026-10-01T10:27:57.0510000Z</dcterms:created>
  <dcterms:modified xsi:type="dcterms:W3CDTF">2026-10-01T10:27:57.0510000Z</dcterms:modified>
</coreProperties>
</file>