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48d97ac6e6f466d" /><Relationship Type="http://schemas.openxmlformats.org/officeDocument/2006/relationships/extended-properties" Target="/docProps/app.xml" Id="R556d4fa5da0f4b08" /><Relationship Type="http://schemas.openxmlformats.org/officeDocument/2006/relationships/officeDocument" Target="/ppt/presentation.xml" Id="Rd54f59dfe988400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2b2bee094934c20"/>
  </p:sldMasterIdLst>
  <p:notesMasterIdLst>
    <p:notesMasterId xmlns:r="http://schemas.openxmlformats.org/officeDocument/2006/relationships" r:id="R02ec3a925bcc45b0"/>
  </p:notesMasterIdLst>
  <p:sldIdLst>
    <p:sldId xmlns:r="http://schemas.openxmlformats.org/officeDocument/2006/relationships" id="256" r:id="R9ecad424812c4cee"/>
    <p:sldId xmlns:r="http://schemas.openxmlformats.org/officeDocument/2006/relationships" id="257" r:id="R2c790dc65a364e36"/>
    <p:sldId xmlns:r="http://schemas.openxmlformats.org/officeDocument/2006/relationships" id="258" r:id="R6ca0fb54d2214ade"/>
    <p:sldId xmlns:r="http://schemas.openxmlformats.org/officeDocument/2006/relationships" id="259" r:id="R826f91d300af4d32"/>
    <p:sldId xmlns:r="http://schemas.openxmlformats.org/officeDocument/2006/relationships" id="260" r:id="Raab915f0a4814f96"/>
    <p:sldId xmlns:r="http://schemas.openxmlformats.org/officeDocument/2006/relationships" id="261" r:id="Rf4fcd2e05f5f4c96"/>
    <p:sldId xmlns:r="http://schemas.openxmlformats.org/officeDocument/2006/relationships" id="262" r:id="Rebe36379e16644af"/>
    <p:sldId xmlns:r="http://schemas.openxmlformats.org/officeDocument/2006/relationships" id="263" r:id="R4c1de02ab9da406e"/>
    <p:sldId xmlns:r="http://schemas.openxmlformats.org/officeDocument/2006/relationships" id="264" r:id="Rafc27cae905f4eae"/>
    <p:sldId xmlns:r="http://schemas.openxmlformats.org/officeDocument/2006/relationships" id="265" r:id="R7fc86add38f643c8"/>
    <p:sldId xmlns:r="http://schemas.openxmlformats.org/officeDocument/2006/relationships" id="266" r:id="Ra32304c04435439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4de10e0bccc468c" /><Relationship Type="http://schemas.openxmlformats.org/officeDocument/2006/relationships/slideMaster" Target="/ppt/slideMasters/slideMaster1.xml" Id="R12b2bee094934c20" /><Relationship Type="http://schemas.openxmlformats.org/officeDocument/2006/relationships/notesMaster" Target="/ppt/notesMasters/notesMaster1.xml" Id="R02ec3a925bcc45b0" /><Relationship Type="http://schemas.openxmlformats.org/officeDocument/2006/relationships/presProps" Target="/ppt/presProps.xml" Id="Rf89622520f81491c" /><Relationship Type="http://schemas.openxmlformats.org/officeDocument/2006/relationships/tableStyles" Target="/ppt/tableStyles.xml" Id="Rc0db822c0d004110" /><Relationship Type="http://schemas.openxmlformats.org/officeDocument/2006/relationships/slide" Target="/ppt/slides/slide1.xml" Id="R9ecad424812c4cee" /><Relationship Type="http://schemas.openxmlformats.org/officeDocument/2006/relationships/slide" Target="/ppt/slides/slide2.xml" Id="R2c790dc65a364e36" /><Relationship Type="http://schemas.openxmlformats.org/officeDocument/2006/relationships/slide" Target="/ppt/slides/slide3.xml" Id="R6ca0fb54d2214ade" /><Relationship Type="http://schemas.openxmlformats.org/officeDocument/2006/relationships/slide" Target="/ppt/slides/slide4.xml" Id="R826f91d300af4d32" /><Relationship Type="http://schemas.openxmlformats.org/officeDocument/2006/relationships/slide" Target="/ppt/slides/slide5.xml" Id="Raab915f0a4814f96" /><Relationship Type="http://schemas.openxmlformats.org/officeDocument/2006/relationships/slide" Target="/ppt/slides/slide6.xml" Id="Rf4fcd2e05f5f4c96" /><Relationship Type="http://schemas.openxmlformats.org/officeDocument/2006/relationships/slide" Target="/ppt/slides/slide7.xml" Id="Rebe36379e16644af" /><Relationship Type="http://schemas.openxmlformats.org/officeDocument/2006/relationships/slide" Target="/ppt/slides/slide8.xml" Id="R4c1de02ab9da406e" /><Relationship Type="http://schemas.openxmlformats.org/officeDocument/2006/relationships/slide" Target="/ppt/slides/slide9.xml" Id="Rafc27cae905f4eae" /><Relationship Type="http://schemas.openxmlformats.org/officeDocument/2006/relationships/slide" Target="/ppt/slides/slide10.xml" Id="R7fc86add38f643c8" /><Relationship Type="http://schemas.openxmlformats.org/officeDocument/2006/relationships/slide" Target="/ppt/slides/slide11.xml" Id="Ra32304c04435439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a44889199a54a5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5724e8884234857" /><Relationship Type="http://schemas.openxmlformats.org/officeDocument/2006/relationships/notesMaster" Target="/ppt/notesMasters/notesMaster1.xml" Id="R05d0ee0be00642b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5ce81a619bc4c80" /><Relationship Type="http://schemas.openxmlformats.org/officeDocument/2006/relationships/notesMaster" Target="/ppt/notesMasters/notesMaster1.xml" Id="Rfaaf0157186c4b1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4de9e65a8ef4336" /><Relationship Type="http://schemas.openxmlformats.org/officeDocument/2006/relationships/notesMaster" Target="/ppt/notesMasters/notesMaster1.xml" Id="R47607e07b8bc449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b85a38016c949c3" /><Relationship Type="http://schemas.openxmlformats.org/officeDocument/2006/relationships/notesMaster" Target="/ppt/notesMasters/notesMaster1.xml" Id="R6c5bef851a3140c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8c97f8a486f4156" /><Relationship Type="http://schemas.openxmlformats.org/officeDocument/2006/relationships/notesMaster" Target="/ppt/notesMasters/notesMaster1.xml" Id="R8e0b912792934f5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923981d956c4126" /><Relationship Type="http://schemas.openxmlformats.org/officeDocument/2006/relationships/notesMaster" Target="/ppt/notesMasters/notesMaster1.xml" Id="R03b4cd948a044f0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3e106247a724549" /><Relationship Type="http://schemas.openxmlformats.org/officeDocument/2006/relationships/notesMaster" Target="/ppt/notesMasters/notesMaster1.xml" Id="R86254e659f85476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8eafe1e04f44105" /><Relationship Type="http://schemas.openxmlformats.org/officeDocument/2006/relationships/notesMaster" Target="/ppt/notesMasters/notesMaster1.xml" Id="R4e735b09ec4b4bd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e25786553434417" /><Relationship Type="http://schemas.openxmlformats.org/officeDocument/2006/relationships/notesMaster" Target="/ppt/notesMasters/notesMaster1.xml" Id="R00ef2c7733e74b1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9404bb98bb04168" /><Relationship Type="http://schemas.openxmlformats.org/officeDocument/2006/relationships/notesMaster" Target="/ppt/notesMasters/notesMaster1.xml" Id="Rcc67e1eafc45436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118d33f61ea42a2" /><Relationship Type="http://schemas.openxmlformats.org/officeDocument/2006/relationships/notesMaster" Target="/ppt/notesMasters/notesMaster1.xml" Id="Rd44c89bb0cba469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2498d683f44ca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f2d9d26db5b4bcd" /><Relationship Type="http://schemas.openxmlformats.org/officeDocument/2006/relationships/slideLayout" Target="/ppt/slideLayouts/slideLayout1.xml" Id="Re1bddf1cd51f44d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1bddf1cd51f44d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1b369ae53c4335" /><Relationship Type="http://schemas.openxmlformats.org/officeDocument/2006/relationships/image" Target="/ppt/media/image.png" Id="Rc6f6f3cadee448c8" /><Relationship Type="http://schemas.openxmlformats.org/officeDocument/2006/relationships/notesSlide" Target="/ppt/notesSlides/notesSlide1.xml" Id="R008ba78334ed4ac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fa7d7fcb704a4e" /><Relationship Type="http://schemas.openxmlformats.org/officeDocument/2006/relationships/notesSlide" Target="/ppt/notesSlides/notesSlide2.xml" Id="R95106bb9a5894d1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14062378664faa" /><Relationship Type="http://schemas.openxmlformats.org/officeDocument/2006/relationships/notesSlide" Target="/ppt/notesSlides/notesSlide3.xml" Id="R4fd102640500491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f5dca5283d4efb" /><Relationship Type="http://schemas.openxmlformats.org/officeDocument/2006/relationships/notesSlide" Target="/ppt/notesSlides/notesSlide4.xml" Id="Rabc7af355a0d418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e34a8464da445f" /><Relationship Type="http://schemas.openxmlformats.org/officeDocument/2006/relationships/notesSlide" Target="/ppt/notesSlides/notesSlide5.xml" Id="R81acfd7ba30b4a5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f385ccd4034f18" /><Relationship Type="http://schemas.openxmlformats.org/officeDocument/2006/relationships/notesSlide" Target="/ppt/notesSlides/notesSlide6.xml" Id="R5264ba8d7e3f46b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75c86278cd473c" /><Relationship Type="http://schemas.openxmlformats.org/officeDocument/2006/relationships/notesSlide" Target="/ppt/notesSlides/notesSlide7.xml" Id="Rf115f3b49168450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330bfd72834df0" /><Relationship Type="http://schemas.openxmlformats.org/officeDocument/2006/relationships/notesSlide" Target="/ppt/notesSlides/notesSlide8.xml" Id="R96d9b8b2c73140d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20014135a5474c" /><Relationship Type="http://schemas.openxmlformats.org/officeDocument/2006/relationships/notesSlide" Target="/ppt/notesSlides/notesSlide9.xml" Id="Reeee5ac4d8e0496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f7159f3b9e454e" /><Relationship Type="http://schemas.openxmlformats.org/officeDocument/2006/relationships/notesSlide" Target="/ppt/notesSlides/notesSlide10.xml" Id="Rddfbafeeb3e542d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48194156a441f5" /><Relationship Type="http://schemas.openxmlformats.org/officeDocument/2006/relationships/notesSlide" Target="/ppt/notesSlides/notesSlide11.xml" Id="R9d7032d81951465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4DE591-8E31-46FB-8CA5-06DC2080B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E5B898-D9C2-484C-8163-1A02EA8AE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E16847-5049-4F92-960B-E0ECECDEB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6BD2D0-E0FC-4D67-B01D-52AEFBB8D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skincare brand maps a month of posts to launch a new serum.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D74A26-0C0C-41B6-9A68-5262CE710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056AE7-68F8-41E2-B693-8D27DD1EA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E945C3-FFF4-45E9-8349-FEB7CF4AB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149374-1ED2-4BDF-8419-C4B31F21B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f6f3cadee448c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2557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D02EA8-CD5C-4069-B1FB-7CEA46039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4C351C-A69B-4361-84B6-DD4831B37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D28CAE-E066-440B-83CC-6325D2C23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C2A687-ECD2-4602-A7AB-F8181461B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860917-AD89-463C-94EF-32FBBAA50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DA1D5B-9018-4C60-A2CC-CE819DB2B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A86464-00CA-434F-919C-F13D84AA8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900E09-1AB9-4A3F-AFD8-D580DDC8B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C58CB4-6329-4B1A-9A05-6D7657F2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73C8F3-9439-4CB3-AF54-AD77C6428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6DF513-2739-400D-A3F2-41A544B1A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2B98AB-197D-4788-9FB0-3967A2401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Monthly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CECA96-D6F3-4871-8C0C-D069B94FB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63090B-DD74-4014-B2F8-D83C60154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7BA6D1-3D2B-401F-90DE-AD0DE85BA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67E516-D0A5-482F-8B17-5868C8DA9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Channel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2EF105-2EAB-4B9A-9075-468217415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71CAC1-6E49-43F4-ADCC-F74F1A829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13C10F-E6DD-47B2-96A9-124B52FC4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BFAB83-1C86-4452-87AA-B6015F475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Cycle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897538-617E-4073-BB54-A6F5D69C1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channels</a:t>
            </a:r>
          </a:p>
        </p:txBody>
      </p:sp>
    </p:spTree>
    <p:extLst>
      <p:ext uri="{BB962C8B-B14F-4D97-AF65-F5344CB8AC3E}">
        <p14:creationId xmlns:p14="http://schemas.microsoft.com/office/powerpoint/2010/main" val="3836330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436B6A-1897-47B2-9AD3-6971EF846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909AC5-0E9C-430B-AB60-B1370E82F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F24290-40E8-4C89-94DD-7AA30A7BB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2E493B-6EE4-452F-89C6-EEE74ED8D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55F9BB-38E5-48F0-9308-3DBE9D510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weekly content around one product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5C39C7-A2FB-4220-A783-A34A0535A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E5B437-5221-4FA8-9BFA-3210D5AA2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191656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CC2101-4FA3-485A-833D-42770D1E9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356823-3672-4876-8135-1A7C66DE4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1618FD-0AE4-4036-9265-963BB18C1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A9EABD-7D07-4114-8C6A-95617812C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5CB468-B513-42EE-9702-37E07461D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ai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34777E-8E89-4307-8612-30C025C71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0C9647-1FBF-43BD-8205-E69B18475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F68954-95FF-4FDB-B975-A0D5B4642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1CD704-E806-4895-8A38-FCD12F6DF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E79228-C56C-4CDE-A540-2FCC793FD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F2D674-D12C-42B8-B472-BC8488575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DF5092-8550-4BDE-AD55-357CF3786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B8DF5C-9A8E-4EDB-9597-5C7B4703F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FB276A-2FCE-4B2F-A220-4D6DE6DD5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content around one product st…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3B60F4-B6D1-4E64-BA7D-8FB2AA76B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B32F43-5031-4758-B00E-CBA916F0F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893C55-0B42-4BEE-BF38-44C1240C9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EB918B-58BF-4D58-866E-2BC1DD7BF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8E6B7A-594A-4DBB-A0F8-197A024C5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6145E3-2678-40D0-8941-265FC21AB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716629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5154B85-CE5D-4ABB-BA02-C66FBC591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0CA769-3B9C-46FF-A2C9-567BC408D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78E732-9DCA-4FC3-9322-6D41A68C9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BE7097-F82D-4DA8-9617-DA3B162FC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A969BF-1EB6-4554-8284-FCDF1A26E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2D79AD-330E-44C3-A336-DFFBC4E61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0F9B38-7B8A-4E6B-868B-47483BE28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28E3D4-20CB-4119-8A4E-68F13BD3C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4BCD5C-BD8B-435F-A78D-1300A1998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E2AAFC-3E4D-4DCD-A605-D0A40B73D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80C34B-4EAB-4021-A645-7DC41DED5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FD7987-9669-4DE4-B1DF-C399116C2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C35872-5C9C-47DA-B7F0-57650E3DB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EC4969-17DC-4E8A-9FAC-6C3EC7869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332A9D-055D-4C3B-B15C-F5B2970C1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11144C-A11D-4F5C-BD1D-8ACAC6169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EB0744-DC0F-4F14-8397-632C85EDA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9EF924-83F3-4219-8909-112E1B7EA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7E35E5-36C2-4F87-9CEF-960AE9021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3D586F-DD7C-467C-8F2C-37DF72126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EB9ED3-0D2D-4E63-AA65-3AF6152CD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channels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D3E578-89C5-413E-9054-136D2506A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BBB1F1-0F40-4DDC-A6B6-6AED669BA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251855D-5435-419A-9D78-0DEED367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2EE3AA-2B97-4E76-B0C2-CD2772492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DE56CF9-BDD2-49CE-88EE-19D25CCE8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698392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C95222-F8B3-45BA-8854-DB0679D9E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A94BEA-117C-4555-84AE-6A53D391D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93312F-B1FE-4243-A55F-89EB9F432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8841C4-BEC7-4632-90C0-5BF75DC4E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044F8D-5209-4F83-8205-226D55DF8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DF1149-7E9F-4DBA-871C-17A7AE479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4B24F6-94B5-4F35-8010-00C0C321C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A39720-CCA7-4C2F-8C18-3C22B5263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F16ECB-B24A-448D-A0CB-F7293C826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Ideas sit in separate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EAD63C-E86F-483D-BB81-CC479230F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6C244F-A449-4AA4-8284-B2A9D240C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Posts are planned too late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A20E5A-AE10-4E9D-B93E-67130ABC9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826C8A-3A18-43A7-A338-CD65698A6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Launch messages feel inconsistent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D519EF-3929-46EB-8315-E49F9F7A5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357D6A-2B03-4E86-9390-8BA6EF5CC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41E6FB-6A6E-4C7E-B071-7EA1F80B6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37C6F1-C5BE-4B27-832B-CB9196A8D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theme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DB8DC3-F8EC-4D7D-9EC5-F599BEDB6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5784EC-764D-4306-9A89-CE99B31ED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matches the launch timeline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E83A8D-C154-4727-9C18-0349AAF78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62B114-00C3-4C90-B18F-AD5803EBE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knows what to publish</a:t>
            </a:r>
          </a:p>
        </p:txBody>
      </p:sp>
    </p:spTree>
    <p:extLst>
      <p:ext uri="{BB962C8B-B14F-4D97-AF65-F5344CB8AC3E}">
        <p14:creationId xmlns:p14="http://schemas.microsoft.com/office/powerpoint/2010/main" val="1830060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68CF88-E917-4B55-A157-B6DF270C2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808B6D-F8FC-463E-AD4E-CF8E3A9F7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03EA62-0CC9-4AA9-AE89-BFC3FCD8E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2A772A-2745-4F28-B0FD-34469B02A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097E99-334C-4D39-881D-760FFD445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85DED9-7138-4F81-87DF-AFA6B0F4B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2E8C2D-442C-403A-9A89-2B22837B9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BCD545-E881-4736-BCB6-377022015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A1D0C1-8621-4192-BF7F-B242B04C1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03FB5F-99CB-499C-BEE3-3D3B9CCB1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posting rhythm that supports the launch without last-minute scrambling.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229E17-E46F-4C7D-92CF-246015A9E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9BFBA1-4443-42EA-BB62-B8BF6FCEA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BAA543-4AF5-4780-8D10-8736EA806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07B760-D374-49B8-9B07-55E0954B8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BAB116-2F7D-494C-879F-CC55F66D0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turn one product story into posts, captions, and reminders.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01BD4D-198D-4205-91A9-564177C48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D14431-72E1-4FAE-8DF0-AF111673D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213C03-1467-4C15-B767-27E548B6C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31FFDE-E5A3-4B25-83F0-EAD78238D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COORDINATOR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F48740-B346-4722-870B-435B9BDBE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calendar to track what goes live and when each asset is due.</a:t>
            </a:r>
          </a:p>
        </p:txBody>
      </p:sp>
    </p:spTree>
    <p:extLst>
      <p:ext uri="{BB962C8B-B14F-4D97-AF65-F5344CB8AC3E}">
        <p14:creationId xmlns:p14="http://schemas.microsoft.com/office/powerpoint/2010/main" val="4203511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5BF118D-A4BE-4AFF-993F-F8F4FAA8D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A55D31-4B2B-4905-8DBD-625AE6624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83DFA6-C754-48BC-BBB1-68F9BBFC9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95B7AB-5632-479A-924C-F0DD4E47C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3BEF2A-2FD1-487D-863E-A0BFC8F23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AF7A33-F127-4CA0-9F50-3B336905A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97D215-AA74-4F1E-8DEB-E4FF80089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AC1E62-066B-45E4-969C-611E4FB15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304A13-02EE-401C-9157-67CC2B0C6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B977FF-92BF-4D9B-A6CE-70AA56DAC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66B358-43BF-43E5-ADD7-304FD8BF2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3D4797-A5AF-4417-804A-E7BD50E0B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B83A3B-4BA6-4798-848A-528C95C5B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9A2C2E-8E73-4B69-8F26-9E077EAC2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FAB840-79B2-4273-9349-10BB578F1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77792E-8931-4E04-979C-85DE307B2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54FE96-50ED-4B1E-9F9A-DEE9DB66C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DEB86C-0F52-434C-B964-DF8230E55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DE23DC-1414-4E9C-B241-8011F9006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48BCF4-8728-439B-94FC-F257AB596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7BFF6F-36C2-4C22-A609-31BBD1E16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7E217F-CEBF-4C6E-9B04-C442C0263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75AA27-38D2-48FE-926D-AB045C5C4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0E4829-C3BA-4CF5-9499-8DF09DAFA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4B47C5-A55E-4663-9447-85C82D6E4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2B6DB38-430B-4500-AEED-5EE411124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A78470D-3695-4B4D-891E-2079BDA85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F3BC9C6-AF25-4E87-A719-3ADB32FFE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5DC0E5C-ABF5-4D32-BBF0-A6750F48B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channels</a:t>
            </a:r>
          </a:p>
        </p:txBody>
      </p:sp>
    </p:spTree>
    <p:extLst>
      <p:ext uri="{BB962C8B-B14F-4D97-AF65-F5344CB8AC3E}">
        <p14:creationId xmlns:p14="http://schemas.microsoft.com/office/powerpoint/2010/main" val="63161559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B63627-8417-4E69-832C-106C675AA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8B7177-9E1A-47D1-9FC7-85EC422A8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47D59C-6E69-46A2-BD60-DF88537C5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DD823F-D47D-471A-87AA-55B399427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06B293-A97C-4257-94EB-DEC927A85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7D2AB0-A8E9-4CF9-84FD-F61BC3A1B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A2C162-21BB-4B4F-AED1-8E54E4493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509498-B3A4-4437-A06A-E2BF367BD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keep one product launch consistent across a full month?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69234E-00E7-47D6-9F38-749B2F40A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71B878-1AAA-4617-B039-0131DB5EE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1323D2-8882-466F-B010-BA49B37C1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D49A32-3DDB-475D-90E2-9354D4CEF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A4677F-4109-4CC1-B4BC-C568AF5EE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BEDCAC-57C8-43B0-9937-1BAE3156F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442B86-03CF-4E42-BC8F-982676E3D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C78E2A-A8E0-47F4-BDED-C9E76171A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FEB933-9C9D-496A-8EF3-8AA9BF2E1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8EAE1C-57A9-410D-BA4E-B309B4161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8142164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349B24-8337-43D7-8869-1DF02CAF4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B5C597-EEBF-4BDE-955D-A4037A569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EF722F-E114-4631-9B05-5BCB0C8F2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269A86-C2BA-4D69-B1C2-0673BBC9C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229164-C55C-44C6-89BA-A338076B3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FC2FDB-830B-404D-A661-A10E3DDA4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CC26C1-83D1-47D4-A922-A7E00CAB2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FB4BAE-5F0C-4921-AB5B-94C127F51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731B02-7C85-44A5-8B69-34A38B3BD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A0D09E-47AF-4780-B354-D5C1255B8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9544AD-004E-4725-B73E-40EBAC952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BEEDF7-56B8-4FE0-990B-B5E617D1A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98C38A-E8C0-4F5A-B3DE-5AA15D66F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50DB76-63EE-4377-A508-006D1C2B8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DC8179-DAF4-417F-AA35-7CA683A21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E5B62F-A817-4D2B-9340-870F36802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8C4B5B-8887-4E81-8AAE-D05A39FC1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3D93EB-3C8F-49EC-B822-CF1A459EA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E4B384-9D69-4200-9633-41A3C860D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090CA2-7463-45F6-A7AB-380F9A5CD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2D92D9-D134-4552-A964-D84BA8740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D18E2A-5C53-4ACB-BBCE-0D3857D49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F8EE91-1037-40DB-9DC8-1F6197700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F68239-84CA-417B-8126-539A9B990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CBADC6-206F-4E65-8094-B34954416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509273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814FA8-5E1D-4CA6-BE07-4DE9C8F41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F60F3F-7CA1-461B-973A-0CD3A02B3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00A6BD-D82E-452B-9159-CD72835EB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launch into a steady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E397C5-90B8-4C02-B207-EF8F430C6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F777C9-1830-4B37-A3F3-EB169CEB6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89F8B5-227F-4130-A1A4-AD3D4AF5E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9CF6DE-FA1F-4DD9-AFBB-009E1B6FE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842941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2026-10-01T08:03:34.2270000Z</dcterms:created>
  <dcterms:modified xsi:type="dcterms:W3CDTF">2026-10-01T08:03:34.2270000Z</dcterms:modified>
</coreProperties>
</file>