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464dec9c1b4871" /><Relationship Type="http://schemas.openxmlformats.org/officeDocument/2006/relationships/extended-properties" Target="/docProps/app.xml" Id="R14aae8c8d2ec4ec6" /><Relationship Type="http://schemas.openxmlformats.org/officeDocument/2006/relationships/officeDocument" Target="/ppt/presentation.xml" Id="R2a7d3b250c654f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d8c4688a8a4fde"/>
  </p:sldMasterIdLst>
  <p:notesMasterIdLst>
    <p:notesMasterId xmlns:r="http://schemas.openxmlformats.org/officeDocument/2006/relationships" r:id="R1de30fce63af4eb8"/>
  </p:notesMasterIdLst>
  <p:sldIdLst>
    <p:sldId xmlns:r="http://schemas.openxmlformats.org/officeDocument/2006/relationships" id="256" r:id="Rf9b2685770664a9f"/>
    <p:sldId xmlns:r="http://schemas.openxmlformats.org/officeDocument/2006/relationships" id="257" r:id="Ra109450a4a22445a"/>
    <p:sldId xmlns:r="http://schemas.openxmlformats.org/officeDocument/2006/relationships" id="258" r:id="R9a5b04cfa7124e8e"/>
    <p:sldId xmlns:r="http://schemas.openxmlformats.org/officeDocument/2006/relationships" id="259" r:id="Ra5ad588487234aed"/>
    <p:sldId xmlns:r="http://schemas.openxmlformats.org/officeDocument/2006/relationships" id="260" r:id="R80c6ae9814b54978"/>
    <p:sldId xmlns:r="http://schemas.openxmlformats.org/officeDocument/2006/relationships" id="261" r:id="Re8ce1350dc384bb1"/>
    <p:sldId xmlns:r="http://schemas.openxmlformats.org/officeDocument/2006/relationships" id="262" r:id="R293b17d53c57484b"/>
    <p:sldId xmlns:r="http://schemas.openxmlformats.org/officeDocument/2006/relationships" id="263" r:id="Rb6ec1431853d4ad6"/>
    <p:sldId xmlns:r="http://schemas.openxmlformats.org/officeDocument/2006/relationships" id="264" r:id="R277cc20d70dc4c44"/>
    <p:sldId xmlns:r="http://schemas.openxmlformats.org/officeDocument/2006/relationships" id="265" r:id="Ra057b443778f45b8"/>
    <p:sldId xmlns:r="http://schemas.openxmlformats.org/officeDocument/2006/relationships" id="266" r:id="R63b22dbf6ee84e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71156ff2584cd9" /><Relationship Type="http://schemas.openxmlformats.org/officeDocument/2006/relationships/slideMaster" Target="/ppt/slideMasters/slideMaster1.xml" Id="R5dd8c4688a8a4fde" /><Relationship Type="http://schemas.openxmlformats.org/officeDocument/2006/relationships/notesMaster" Target="/ppt/notesMasters/notesMaster1.xml" Id="R1de30fce63af4eb8" /><Relationship Type="http://schemas.openxmlformats.org/officeDocument/2006/relationships/presProps" Target="/ppt/presProps.xml" Id="R604b1f15053241f9" /><Relationship Type="http://schemas.openxmlformats.org/officeDocument/2006/relationships/tableStyles" Target="/ppt/tableStyles.xml" Id="R9538b87ccb234dc4" /><Relationship Type="http://schemas.openxmlformats.org/officeDocument/2006/relationships/slide" Target="/ppt/slides/slide1.xml" Id="Rf9b2685770664a9f" /><Relationship Type="http://schemas.openxmlformats.org/officeDocument/2006/relationships/slide" Target="/ppt/slides/slide2.xml" Id="Ra109450a4a22445a" /><Relationship Type="http://schemas.openxmlformats.org/officeDocument/2006/relationships/slide" Target="/ppt/slides/slide3.xml" Id="R9a5b04cfa7124e8e" /><Relationship Type="http://schemas.openxmlformats.org/officeDocument/2006/relationships/slide" Target="/ppt/slides/slide4.xml" Id="Ra5ad588487234aed" /><Relationship Type="http://schemas.openxmlformats.org/officeDocument/2006/relationships/slide" Target="/ppt/slides/slide5.xml" Id="R80c6ae9814b54978" /><Relationship Type="http://schemas.openxmlformats.org/officeDocument/2006/relationships/slide" Target="/ppt/slides/slide6.xml" Id="Re8ce1350dc384bb1" /><Relationship Type="http://schemas.openxmlformats.org/officeDocument/2006/relationships/slide" Target="/ppt/slides/slide7.xml" Id="R293b17d53c57484b" /><Relationship Type="http://schemas.openxmlformats.org/officeDocument/2006/relationships/slide" Target="/ppt/slides/slide8.xml" Id="Rb6ec1431853d4ad6" /><Relationship Type="http://schemas.openxmlformats.org/officeDocument/2006/relationships/slide" Target="/ppt/slides/slide9.xml" Id="R277cc20d70dc4c44" /><Relationship Type="http://schemas.openxmlformats.org/officeDocument/2006/relationships/slide" Target="/ppt/slides/slide10.xml" Id="Ra057b443778f45b8" /><Relationship Type="http://schemas.openxmlformats.org/officeDocument/2006/relationships/slide" Target="/ppt/slides/slide11.xml" Id="R63b22dbf6ee84e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6ecca2d93648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bb2759cfb94b44" /><Relationship Type="http://schemas.openxmlformats.org/officeDocument/2006/relationships/notesMaster" Target="/ppt/notesMasters/notesMaster1.xml" Id="R04992c06f15d49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f5122f62ef4ce6" /><Relationship Type="http://schemas.openxmlformats.org/officeDocument/2006/relationships/notesMaster" Target="/ppt/notesMasters/notesMaster1.xml" Id="Rd26d09d159494c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c39c06f3d44e5a" /><Relationship Type="http://schemas.openxmlformats.org/officeDocument/2006/relationships/notesMaster" Target="/ppt/notesMasters/notesMaster1.xml" Id="Re1b31c56269145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d46a3b4714477e" /><Relationship Type="http://schemas.openxmlformats.org/officeDocument/2006/relationships/notesMaster" Target="/ppt/notesMasters/notesMaster1.xml" Id="R3388c47da05745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0fd1a162f5486a" /><Relationship Type="http://schemas.openxmlformats.org/officeDocument/2006/relationships/notesMaster" Target="/ppt/notesMasters/notesMaster1.xml" Id="R575c6488cbcf42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45c4cb4d2e74745" /><Relationship Type="http://schemas.openxmlformats.org/officeDocument/2006/relationships/notesMaster" Target="/ppt/notesMasters/notesMaster1.xml" Id="R01b0ca64f88440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74cad633764aad" /><Relationship Type="http://schemas.openxmlformats.org/officeDocument/2006/relationships/notesMaster" Target="/ppt/notesMasters/notesMaster1.xml" Id="Rf257357c874145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7bfd50dd0045bf" /><Relationship Type="http://schemas.openxmlformats.org/officeDocument/2006/relationships/notesMaster" Target="/ppt/notesMasters/notesMaster1.xml" Id="R9e7970bebe0d4e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343482e3ca4297" /><Relationship Type="http://schemas.openxmlformats.org/officeDocument/2006/relationships/notesMaster" Target="/ppt/notesMasters/notesMaster1.xml" Id="Rff1300e2c1bd4e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0729fccda14c54" /><Relationship Type="http://schemas.openxmlformats.org/officeDocument/2006/relationships/notesMaster" Target="/ppt/notesMasters/notesMaster1.xml" Id="Rb4f24d76cf3541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d9b40f5f3b4cf5" /><Relationship Type="http://schemas.openxmlformats.org/officeDocument/2006/relationships/notesMaster" Target="/ppt/notesMasters/notesMaster1.xml" Id="R5ffd1d054e4848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d837431ccb49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3f9c4ecd014ecc" /><Relationship Type="http://schemas.openxmlformats.org/officeDocument/2006/relationships/slideLayout" Target="/ppt/slideLayouts/slideLayout1.xml" Id="R6e794de7d8e048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794de7d8e048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85eb4046b4bc2" /><Relationship Type="http://schemas.openxmlformats.org/officeDocument/2006/relationships/image" Target="/ppt/media/image.png" Id="R00ccbc782d234f93" /><Relationship Type="http://schemas.openxmlformats.org/officeDocument/2006/relationships/notesSlide" Target="/ppt/notesSlides/notesSlide1.xml" Id="Rf6521da92d7f4b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ee31f70f34374" /><Relationship Type="http://schemas.openxmlformats.org/officeDocument/2006/relationships/notesSlide" Target="/ppt/notesSlides/notesSlide2.xml" Id="R2bb427c7d2914a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f9692b271f4917" /><Relationship Type="http://schemas.openxmlformats.org/officeDocument/2006/relationships/notesSlide" Target="/ppt/notesSlides/notesSlide3.xml" Id="Rc06d59fb9e1c4e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6dbaea0bc44979" /><Relationship Type="http://schemas.openxmlformats.org/officeDocument/2006/relationships/notesSlide" Target="/ppt/notesSlides/notesSlide4.xml" Id="R2158573193704a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82ef1b5fe42ae" /><Relationship Type="http://schemas.openxmlformats.org/officeDocument/2006/relationships/notesSlide" Target="/ppt/notesSlides/notesSlide5.xml" Id="R3484f2910eb740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b8d7ab75724b4d" /><Relationship Type="http://schemas.openxmlformats.org/officeDocument/2006/relationships/notesSlide" Target="/ppt/notesSlides/notesSlide6.xml" Id="Rb7656cd9894043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46c3734954612" /><Relationship Type="http://schemas.openxmlformats.org/officeDocument/2006/relationships/notesSlide" Target="/ppt/notesSlides/notesSlide7.xml" Id="R75a4ded46c6c4d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8587ed74f41fd" /><Relationship Type="http://schemas.openxmlformats.org/officeDocument/2006/relationships/notesSlide" Target="/ppt/notesSlides/notesSlide8.xml" Id="R8cd4a1bebd7a42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3601280554f4b" /><Relationship Type="http://schemas.openxmlformats.org/officeDocument/2006/relationships/notesSlide" Target="/ppt/notesSlides/notesSlide9.xml" Id="Rae92acfc441c4e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20e13349c46e4" /><Relationship Type="http://schemas.openxmlformats.org/officeDocument/2006/relationships/notesSlide" Target="/ppt/notesSlides/notesSlide10.xml" Id="Rd38b3dfe493748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d9f80dacf34d1b" /><Relationship Type="http://schemas.openxmlformats.org/officeDocument/2006/relationships/notesSlide" Target="/ppt/notesSlides/notesSlide11.xml" Id="R75b070594d3f4b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C7DDB-F25F-4D98-A9C8-14214767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B477C-7AB9-470C-B22F-50AA475E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EB3FD-1DB8-4B90-97F2-7BC693CC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Content Workflow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1FC88-824B-4A8F-BF61-5AEA39814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uses AI to turn client briefs into polished campaign drafts.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038BE-F552-414D-8017-341B6427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25DAD-8383-4E07-88F7-3DEB230F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610A3-95ED-49E0-99E2-B7363BEE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C2A3A5-1E94-45EE-81C0-32AFABFB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ccbc782d234f9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50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B22928-C75B-4890-8FE0-838E30FD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A8B17-DED9-488C-B49B-430872EC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C20DC-14FA-43E4-A540-FCBF2397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5EED7-F582-4CBC-849E-10968DEB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F41C5-3D7A-4B1D-8725-99859E66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344DF-72D8-4A50-9C35-0DB59127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04EF3-68A4-4DB6-AA4F-C4D24F67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16C41-4C98-4ADF-8572-4DF42840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Brief Intake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857A1-733A-46C0-A606-D0440E8A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5EB99-D4D1-4D42-91C4-786928C03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82427-C3CD-40B7-BA84-6CF5D75C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59934B-8E6B-4445-8C5F-B6EA5A39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Creation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862A01-986D-42A6-AC3B-04E06F4C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812070-3828-4EF2-8013-2E87C7AE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5CC4B-117D-408D-9E0A-9325FB27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843CE-6DA8-466E-B65E-C7A273BC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8CD2E-3A23-4E88-9611-4D2E56F5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77D91-47A9-422E-A81D-8B378323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89D5A-1CED-49A0-8332-9C2A68BD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C7DE3C-3FFF-44B6-BF7C-3AAF243F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1ADA15-501F-4BF4-9658-588A0232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718691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9D4DA-0293-4522-ABAA-807E45B0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86919-85AC-4451-A5AB-AAF60027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FDD0B-25FD-456A-AC06-10FC297F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DF1D6-E29A-4C14-8D05-D8BE512B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0EC6C-DC9A-4A7A-B6C9-A080CB103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speeds up draft-to-review work without losing brand voice.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BC93A-5F81-4811-899D-717A802C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D0B843-F982-4777-8EFE-636ED729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27467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EC7B01-1ED1-45BE-A1B6-0453FCE2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8E6D9-DEE4-40F4-BEC5-01CFF317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C55C6-2FAB-4302-B5EF-93D0904A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95A9D-6F05-4DDA-A59C-18AD701B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1BE3D-DD45-4AD6-AC17-EA4F87DE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C61854-36F6-43FD-9DD4-94F0CF66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CDEFC-B929-48A0-9764-080C33D3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6A728-42B7-4043-9D78-1A8A154F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65075-F785-40EF-BECA-85A60436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11EDC-6273-4097-8FC3-4AB63933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DCAE8-E3AD-4087-BD0D-A352CD4D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14CF8-02EA-409E-A787-A9CF4068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6D3B7-E85A-4170-9824-2F519631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5CD9C1-E0FE-448C-BEBF-A2484567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02BB9-62BF-4ACD-B0C5-489AD131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4584CA-0F26-4020-B2BF-8BCFB24D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E0C029-52D9-40D8-946B-7E86AB3F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7E3557-052C-4875-851A-AC0432F1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DA72D8-7192-46D4-81FF-B8122D50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C77D06-1C0D-4BB5-8A1F-CAF4F2BB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130862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8EC1F5-57C1-4E91-A64B-2938FFE28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2EDCD-B483-4F14-B399-28DBB1E3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ADD590-931C-4C40-858B-0B702E0A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1A788-DD3F-4C84-9D7F-6E536301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01C0D-E206-45A6-8FC0-ED7589C8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7032A-D9DF-4BC5-B503-A6F3CBAC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E2B9D-C794-45FE-991B-EE01DEE8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95FBE-93C9-468E-9F58-E5082505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CDE22-DCB1-45DA-87A4-4EDC4343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7AB15-C4BB-4589-B8D5-0B5CDE66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9E88A5-CC8D-4E42-AE0A-AFD7DCE5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CF538B-D4FA-4666-B2D4-2F80C814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D18773-2E11-48B4-AB2D-1FF7E2CD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D3BC4-D49D-4DA9-BF88-4739216C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D8395B-2BCF-4825-B3D8-7150902F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82082-74DA-4893-BDFC-B27D2DFB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98E0DE-578C-4B54-983C-2D0870E3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C4BDA-FE3F-4B8D-B8FF-20EEFDB5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8FBB6F-7CBB-40F3-80BA-EB5D72FF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16A044-939C-4FF6-82EE-D789BEE3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43EB14-A0D1-49EC-81DD-EBDAA961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03CF5-7F52-42E8-AD15-71604C92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BAE6B0-1D32-4635-B16A-F56C3B21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431103-48F8-4152-B405-028B95E7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ADE836-D79D-4F8F-AE60-FC4452E0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assets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C16B40-2452-495F-922E-5B2EAF80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31567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40943B-2D23-4B5C-ABED-12ED2A78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8D29F-24A8-44EA-96E2-6147D788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D578E-0120-404A-83C1-32FE7F68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ADB75-C311-4D15-84AE-40602806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DFA3C-127F-4BCA-A1D8-5FCA3C28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44BF8-F494-4D6D-B899-9AFE49F5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951250-DF31-4ACF-90F7-B4C44954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95468-7BFF-4B51-909B-025CA5D2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44A06B-B7BB-47B6-B7D4-0B5C7750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Briefs sit in email threads and get missed.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87AD3-9C8D-4694-96FE-050CDDDF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46857A-B9ED-4E5F-BF76-A15A6561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Drafts take too long to prepare for review.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3EC45-7A1D-4C6E-8030-4D2D7724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0ECC2-6676-4382-80E0-82A095E2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arrives in scattered comments.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14C83-2409-4145-9CFE-315DEB98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8A507-38F7-462D-B6E9-22F521BD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17DBD3-644C-4AA2-896A-CF974703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714737-347A-4BD1-8AA1-0679B2A2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intake form captures the full request.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300EC-D490-4757-B546-FD3D4207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45688-CD41-4282-8E05-7D35C92D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drafts are ready for the team to refine.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D4EFD5-39F9-4BC9-B350-9717BE56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625DE-DFC5-4F87-ABD9-AA04FD95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in a clear step-by-step flow.</a:t>
            </a:r>
          </a:p>
        </p:txBody>
      </p:sp>
    </p:spTree>
    <p:extLst>
      <p:ext uri="{BB962C8B-B14F-4D97-AF65-F5344CB8AC3E}">
        <p14:creationId xmlns:p14="http://schemas.microsoft.com/office/powerpoint/2010/main" val="19135403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822A10-6DFF-4474-A286-B3CF0EF8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143FC-9EBD-4575-945F-C56CB18E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B4464A-FC20-457B-8E94-AF33CC04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28694-776B-43B8-B696-34C57E88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902A4-9419-4680-AE4D-E0817886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3751D-3CA5-485C-9E16-0AA80A83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C8F7A-C2D4-4B4B-BB50-663D77E0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65610-53FB-4B5C-823D-1EBCD6C0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C6A42-4306-4DFF-B651-4931D8997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49301-ACDE-4DC5-A3D7-2ABA5C5B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move from ideas to ready-to-review content.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36503-F191-41C0-A0C7-C73E4F6A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03C0C-4544-43DB-A6D2-45548EDE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C6BA2F-CEFA-4985-9AEC-B17AA343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114031-7557-45EE-929C-5B060D2E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0D6041-A95C-464B-B498-9C2628DA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faster drafting while keeping messaging consistent across assets.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12908-57E4-45E3-8E2D-7A10DE59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18922-2437-4BD6-8E58-33767571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ED3D0D-2A82-47CB-9EFA-31FDB223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347FF5-ECDF-42BD-AC59-764E025A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OPERATIONS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B1E85-912C-4008-B953-C8DB6B1A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workflow that keeps approvals organized.</a:t>
            </a:r>
          </a:p>
        </p:txBody>
      </p:sp>
    </p:spTree>
    <p:extLst>
      <p:ext uri="{BB962C8B-B14F-4D97-AF65-F5344CB8AC3E}">
        <p14:creationId xmlns:p14="http://schemas.microsoft.com/office/powerpoint/2010/main" val="1066486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FF0BF8-1A42-4DCF-8771-FF44A8CB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42110-88DE-4C39-858A-35EC266D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459BB5-BA0A-4D3A-8B32-85CD8C6B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815A21-DF48-4FD8-856C-F056D503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14553-49AE-4ADF-89A0-838EE74F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8EA8D-1F85-46B7-BFCF-5EEFCFC3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7F5FAB-FD29-4E18-9CAB-DDFE8C0A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3A73F-96D5-4D86-8988-ED8CA488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88F093-CAB9-45DE-ABDD-5F4F3C350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FF750E-B303-4273-86AF-33225740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DE711-1998-4862-83E9-82A4B16C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9B92F4-435A-4B51-BF94-AA99A1F2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123531-4A5C-4543-BAE3-15AE59C1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668ED-2839-4585-80A9-832CFD2C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2C2D0-1EC2-4658-B86D-1EEDF7D2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8FACF-A4D9-4543-8D4C-B313B893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43101-5B3A-4A79-BFEE-D9F99CC9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1B6ABB-E592-4327-8CE0-E2162CC2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527EFE-A788-49D8-B932-8F6E8CF3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18928-198C-4822-B673-B7B7332F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2C013-E809-46B3-8E6B-4C14F6F9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3BCC7A-96AB-4F99-80BD-F273DC5C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CE9710-F338-4099-A3EC-F299CD49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252EE8-49BD-4093-BC43-75363036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329729-F572-49C7-91B3-A4FED31E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B94F7D-CB12-4B30-9DB6-EECB026A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65C1DF-C01D-4511-B4B3-A8F1D7EA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9BEF4E-ED0B-4BEE-AD4E-C8EDE487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E709E8-814D-408B-8088-2D55A857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0568551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0A46C4-20E2-4E6E-9754-12D4240B7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CE3B5-736C-4528-BF81-9AAC4605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93D43-7DB4-4034-B457-BB9E6A5C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5A853-6F16-48E7-BC33-737C09AF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456D91-DEB8-446C-A340-289BED12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596DF-63D9-4C49-911A-40EC6F60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0F873-8BAE-47D7-B202-89B9A04B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21E78-2765-4AA4-9F9A-4247782D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one client brief into a clear, repeatable content process?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1A843E-2461-4625-B190-80FD5DDC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5D85F7-50FC-4DC0-9620-BF09C05F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DCE58-52F8-4BAF-915D-8292666F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1209A5-BCEB-4946-ACB2-FA7AC628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DB52E-2075-493B-B00C-5B9E5378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F15F0-B7FA-41DC-A899-33A335D1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322FB7-B336-497E-9286-AEE9981D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5722D-C94E-4298-AD57-2B839CC8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4CE050-E941-457F-B51A-3DD26683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D9A2E7-4F5C-484F-84AB-312E37EB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assets</a:t>
            </a:r>
          </a:p>
        </p:txBody>
      </p:sp>
    </p:spTree>
    <p:extLst>
      <p:ext uri="{BB962C8B-B14F-4D97-AF65-F5344CB8AC3E}">
        <p14:creationId xmlns:p14="http://schemas.microsoft.com/office/powerpoint/2010/main" val="7438016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113C19-3A2F-45CE-AE8E-53D23961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954F7-07D3-4141-AE73-5E2B4A96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08E9F-00DB-4F43-AD31-0AD6ABF0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7FF8B-C38C-4146-A051-D50FF0A2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DD31E-B652-403C-8C89-512051B3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773DD-CBF5-4B2D-82AB-D02E347F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CD250-AFD4-4760-B1EB-E54D377E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C303B-7439-4277-9164-CFACF0CB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D04516-19E0-404C-B8D3-E53DD8A7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7199B-73F6-4A88-8E11-AF0742FA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C74D4-F95C-41B1-A297-62E4A481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D74C91-5E24-40DD-AA0F-7D49ED94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A4C544-3A37-4160-885B-7B440DFC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4E2DA1-A10A-48B8-A4C9-68CEB30A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first drafts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317BE-95DA-4DF8-B3BF-AE715F32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4B99D-8BE2-4B1A-8C8C-1B6A61D9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9668E-DA73-4062-9E69-E135AB81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6CFDDA-BC55-4A59-A7AD-95A22E9C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AD07D0-6D2E-4C9C-8BAB-A197B4C0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tone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EEBF13-0E8B-44EF-8BF5-FFE68245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0C8F3-4495-486E-AD58-096B9D680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24291D-CB33-4ECA-A006-1B83ED4A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96C30C-8B28-4775-BDDF-292B920E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0A5C2C-FB5F-4B14-AF29-B8024C71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assets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AA0C65-86C9-4926-91C8-E58873CD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686531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1B1EC-45FB-4446-8B82-B9AB31E9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C1978-03A9-4042-9AAB-48871A2D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FB93ED-5389-4F75-B273-CA7A9757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brief to approval, every step stays visible.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2FDF12-6164-416F-82F4-A4EC6360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5FB823-C670-4612-B0A0-BD2DEBB5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76A4A-2A5D-4A06-8856-19EB3A66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BEF24-AFF6-4E6B-943A-11269F39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366840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2026-09-30T15:24:54.9940000Z</dcterms:created>
  <dcterms:modified xsi:type="dcterms:W3CDTF">2026-09-30T15:24:54.9940000Z</dcterms:modified>
</coreProperties>
</file>