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805fe283bde42a5" /><Relationship Type="http://schemas.openxmlformats.org/officeDocument/2006/relationships/extended-properties" Target="/docProps/app.xml" Id="R16d9501b89744fa3" /><Relationship Type="http://schemas.openxmlformats.org/officeDocument/2006/relationships/officeDocument" Target="/ppt/presentation.xml" Id="R6638a644ff2744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d317b51ee34f83"/>
  </p:sldMasterIdLst>
  <p:notesMasterIdLst>
    <p:notesMasterId xmlns:r="http://schemas.openxmlformats.org/officeDocument/2006/relationships" r:id="R50e257e804304a82"/>
  </p:notesMasterIdLst>
  <p:sldIdLst>
    <p:sldId xmlns:r="http://schemas.openxmlformats.org/officeDocument/2006/relationships" id="256" r:id="Rfe9e613b3dec4460"/>
    <p:sldId xmlns:r="http://schemas.openxmlformats.org/officeDocument/2006/relationships" id="257" r:id="Rbf6951c5c15f4e72"/>
    <p:sldId xmlns:r="http://schemas.openxmlformats.org/officeDocument/2006/relationships" id="258" r:id="Rc2cc87173ab14000"/>
    <p:sldId xmlns:r="http://schemas.openxmlformats.org/officeDocument/2006/relationships" id="259" r:id="Rb18598b75e1449ad"/>
    <p:sldId xmlns:r="http://schemas.openxmlformats.org/officeDocument/2006/relationships" id="260" r:id="R4265581afcc445cf"/>
    <p:sldId xmlns:r="http://schemas.openxmlformats.org/officeDocument/2006/relationships" id="261" r:id="R5010dce6e0df406e"/>
    <p:sldId xmlns:r="http://schemas.openxmlformats.org/officeDocument/2006/relationships" id="262" r:id="Rec94fd69abac4fc5"/>
    <p:sldId xmlns:r="http://schemas.openxmlformats.org/officeDocument/2006/relationships" id="263" r:id="R4ef16124f7114035"/>
    <p:sldId xmlns:r="http://schemas.openxmlformats.org/officeDocument/2006/relationships" id="264" r:id="R9a6ae572a8d04711"/>
    <p:sldId xmlns:r="http://schemas.openxmlformats.org/officeDocument/2006/relationships" id="265" r:id="R48c110dd3bbf4a16"/>
    <p:sldId xmlns:r="http://schemas.openxmlformats.org/officeDocument/2006/relationships" id="266" r:id="R2b92f9e3283f46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7a91ca95aee4ea5" /><Relationship Type="http://schemas.openxmlformats.org/officeDocument/2006/relationships/slideMaster" Target="/ppt/slideMasters/slideMaster1.xml" Id="Rf9d317b51ee34f83" /><Relationship Type="http://schemas.openxmlformats.org/officeDocument/2006/relationships/notesMaster" Target="/ppt/notesMasters/notesMaster1.xml" Id="R50e257e804304a82" /><Relationship Type="http://schemas.openxmlformats.org/officeDocument/2006/relationships/presProps" Target="/ppt/presProps.xml" Id="R27c231fd2ce740d8" /><Relationship Type="http://schemas.openxmlformats.org/officeDocument/2006/relationships/tableStyles" Target="/ppt/tableStyles.xml" Id="R13e41f74665d4eeb" /><Relationship Type="http://schemas.openxmlformats.org/officeDocument/2006/relationships/slide" Target="/ppt/slides/slide1.xml" Id="Rfe9e613b3dec4460" /><Relationship Type="http://schemas.openxmlformats.org/officeDocument/2006/relationships/slide" Target="/ppt/slides/slide2.xml" Id="Rbf6951c5c15f4e72" /><Relationship Type="http://schemas.openxmlformats.org/officeDocument/2006/relationships/slide" Target="/ppt/slides/slide3.xml" Id="Rc2cc87173ab14000" /><Relationship Type="http://schemas.openxmlformats.org/officeDocument/2006/relationships/slide" Target="/ppt/slides/slide4.xml" Id="Rb18598b75e1449ad" /><Relationship Type="http://schemas.openxmlformats.org/officeDocument/2006/relationships/slide" Target="/ppt/slides/slide5.xml" Id="R4265581afcc445cf" /><Relationship Type="http://schemas.openxmlformats.org/officeDocument/2006/relationships/slide" Target="/ppt/slides/slide6.xml" Id="R5010dce6e0df406e" /><Relationship Type="http://schemas.openxmlformats.org/officeDocument/2006/relationships/slide" Target="/ppt/slides/slide7.xml" Id="Rec94fd69abac4fc5" /><Relationship Type="http://schemas.openxmlformats.org/officeDocument/2006/relationships/slide" Target="/ppt/slides/slide8.xml" Id="R4ef16124f7114035" /><Relationship Type="http://schemas.openxmlformats.org/officeDocument/2006/relationships/slide" Target="/ppt/slides/slide9.xml" Id="R9a6ae572a8d04711" /><Relationship Type="http://schemas.openxmlformats.org/officeDocument/2006/relationships/slide" Target="/ppt/slides/slide10.xml" Id="R48c110dd3bbf4a16" /><Relationship Type="http://schemas.openxmlformats.org/officeDocument/2006/relationships/slide" Target="/ppt/slides/slide11.xml" Id="R2b92f9e3283f46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8b4bf86a7b41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600a9a49fb4e9e" /><Relationship Type="http://schemas.openxmlformats.org/officeDocument/2006/relationships/notesMaster" Target="/ppt/notesMasters/notesMaster1.xml" Id="Rab75beab55224a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1b2e72da3c4f55" /><Relationship Type="http://schemas.openxmlformats.org/officeDocument/2006/relationships/notesMaster" Target="/ppt/notesMasters/notesMaster1.xml" Id="Rfcbb08ac7e6840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bdbe3d6e9a48c4" /><Relationship Type="http://schemas.openxmlformats.org/officeDocument/2006/relationships/notesMaster" Target="/ppt/notesMasters/notesMaster1.xml" Id="Recdc6da4497747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f37bd503c3424a" /><Relationship Type="http://schemas.openxmlformats.org/officeDocument/2006/relationships/notesMaster" Target="/ppt/notesMasters/notesMaster1.xml" Id="R8fa839652ae54c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dda930df144fc0" /><Relationship Type="http://schemas.openxmlformats.org/officeDocument/2006/relationships/notesMaster" Target="/ppt/notesMasters/notesMaster1.xml" Id="R5bf3e8a4469d4b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ce3306d9fb4890" /><Relationship Type="http://schemas.openxmlformats.org/officeDocument/2006/relationships/notesMaster" Target="/ppt/notesMasters/notesMaster1.xml" Id="R1e9c192c145a4a6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562497127442f2" /><Relationship Type="http://schemas.openxmlformats.org/officeDocument/2006/relationships/notesMaster" Target="/ppt/notesMasters/notesMaster1.xml" Id="R512640ed6e3d42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79a5d0aa98d4d04" /><Relationship Type="http://schemas.openxmlformats.org/officeDocument/2006/relationships/notesMaster" Target="/ppt/notesMasters/notesMaster1.xml" Id="R5772da96eeff40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11ec3ff26b46ee" /><Relationship Type="http://schemas.openxmlformats.org/officeDocument/2006/relationships/notesMaster" Target="/ppt/notesMasters/notesMaster1.xml" Id="R8e516bedd2874d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f3118bbcd04179" /><Relationship Type="http://schemas.openxmlformats.org/officeDocument/2006/relationships/notesMaster" Target="/ppt/notesMasters/notesMaster1.xml" Id="R52a790c23e7342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8a9aeeb61346b0" /><Relationship Type="http://schemas.openxmlformats.org/officeDocument/2006/relationships/notesMaster" Target="/ppt/notesMasters/notesMaster1.xml" Id="Rb29862b1326141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fc56bd6d6047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6469ad939a410f" /><Relationship Type="http://schemas.openxmlformats.org/officeDocument/2006/relationships/slideLayout" Target="/ppt/slideLayouts/slideLayout1.xml" Id="R7eb78cbbc03548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b78cbbc03548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df8082f34a4aca" /><Relationship Type="http://schemas.openxmlformats.org/officeDocument/2006/relationships/image" Target="/ppt/media/image.png" Id="R7ce447586d804ab3" /><Relationship Type="http://schemas.openxmlformats.org/officeDocument/2006/relationships/notesSlide" Target="/ppt/notesSlides/notesSlide1.xml" Id="R6b50dc9e8ddb41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cb19a21e04ce6" /><Relationship Type="http://schemas.openxmlformats.org/officeDocument/2006/relationships/notesSlide" Target="/ppt/notesSlides/notesSlide2.xml" Id="R1b88429099e746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87cddde34444c9" /><Relationship Type="http://schemas.openxmlformats.org/officeDocument/2006/relationships/notesSlide" Target="/ppt/notesSlides/notesSlide3.xml" Id="R378b0e2439ff43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04c9e1cd942cf" /><Relationship Type="http://schemas.openxmlformats.org/officeDocument/2006/relationships/notesSlide" Target="/ppt/notesSlides/notesSlide4.xml" Id="R39a08a4f80ac4f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5fc67ee814d5b" /><Relationship Type="http://schemas.openxmlformats.org/officeDocument/2006/relationships/notesSlide" Target="/ppt/notesSlides/notesSlide5.xml" Id="Rfc22cfac219b43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de832d2014e97" /><Relationship Type="http://schemas.openxmlformats.org/officeDocument/2006/relationships/notesSlide" Target="/ppt/notesSlides/notesSlide6.xml" Id="R004961e1949544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8c52919f84f7e" /><Relationship Type="http://schemas.openxmlformats.org/officeDocument/2006/relationships/notesSlide" Target="/ppt/notesSlides/notesSlide7.xml" Id="R77edcc9ffe794b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8e88fd138425a" /><Relationship Type="http://schemas.openxmlformats.org/officeDocument/2006/relationships/notesSlide" Target="/ppt/notesSlides/notesSlide8.xml" Id="R568268fe61134d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0665456a6a48ae" /><Relationship Type="http://schemas.openxmlformats.org/officeDocument/2006/relationships/notesSlide" Target="/ppt/notesSlides/notesSlide9.xml" Id="R891bb41f635249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5e5fe6b33473f" /><Relationship Type="http://schemas.openxmlformats.org/officeDocument/2006/relationships/notesSlide" Target="/ppt/notesSlides/notesSlide10.xml" Id="R6c0d052146df48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b140ff54b04002" /><Relationship Type="http://schemas.openxmlformats.org/officeDocument/2006/relationships/notesSlide" Target="/ppt/notesSlides/notesSlide11.xml" Id="Ra2cf40a488af43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305B8-1DE8-4E0A-9685-735C72EB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6A2AA-7B97-4122-8CF6-4DE5674A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2BAE90-30CB-4544-A4D8-37E8A3A6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Create Storyboard From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FF870-5886-490B-9672-42427A6C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Turn a short ad script into a clear storyboard for a fictional launch film.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363DF-01A7-49E0-A0BD-FC5BE3EB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BC57D-A9BB-4458-BFEA-D974545C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7D921F-FF2C-4715-BCB8-424F6835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D127F-D618-444B-9C99-7BF44CFF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e447586d804ab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654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694F35-7DEE-4197-8FBA-605C64F4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DB255C-3111-44BB-8289-124E6950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FACDC7-D82E-486E-AF85-997CC5CE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C1C9C-DCFF-4E59-9B54-07DDFC20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42F708-F8DF-401E-B37E-B890F74CA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storyboard from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3333A-9423-4CCA-A3E9-1EA7E9AE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1A1AA3-BC25-40D8-814B-EDEF37B8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A5E18-DDFD-4D10-BB01-4B13DA47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E06BD-7CB4-4D6A-B8FC-DDC35E0B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70CE5-0D65-497B-812F-9298D3F2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B9B350-A294-4699-BF9F-72B3FEEB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CC04F-0280-42FF-AD2D-54C27E8C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8A518C-06B4-4235-9AFF-BF2CD46B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144CFC-5DA3-417F-BCE8-484135F7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6900E-4B1D-4B28-81D9-1DADF161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BDC634-079E-4DD4-997C-1074CB87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CAEED-5043-4BA1-9CFE-1D7761C8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frame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07866-5595-425D-ABEC-5CA3DFDF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083E95-647F-4053-A5F2-45314A77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365E2-8542-47A7-A2A3-C2C4A9F5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Board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85BDF9-E6B7-4918-8F74-9355B9F6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</p:spTree>
    <p:extLst>
      <p:ext uri="{BB962C8B-B14F-4D97-AF65-F5344CB8AC3E}">
        <p14:creationId xmlns:p14="http://schemas.microsoft.com/office/powerpoint/2010/main" val="6181738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EFAE1-040F-46DC-8214-67398893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1B2DF-3CF8-4832-9F17-32CDB218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CD0AD-BF26-4274-8786-757079D1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7153D-39E5-49B6-96FF-05DACFAD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2A784-FAE7-4DA7-9CA0-04636FF2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scenes for a smart lamp launch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3A8532-6166-41F8-BE98-92E27395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33D00-A456-4114-AA53-6F7781E7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73970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271E69-ACAB-4D92-BD78-E33642BA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30B41-4BD2-408B-B12C-425F0B2B4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07033A-F36D-46AA-89FA-A551F386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084157-0188-4A86-BF4A-64AE6BD7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47790-1203-4D70-8E6B-2B6E4EB6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create storyboard from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603EE-EE59-462B-B2AA-A9EEB811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7156B-C836-43F6-B6B7-6D42F485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506F3-2159-473C-B341-AFC202BD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5E5FA6-D82D-461C-884E-7EAC807C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storyboard from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D29984-B4A7-4779-B4BB-4225E179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751088-ADBB-471A-B236-F1C1A223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ED1928-FDB3-4650-949C-6E299CA2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A4676B-C836-4CA2-8A51-7155CDCB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CF8122-0918-4157-B170-75A19A73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scenes for a smart lamp launch video.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6DA254-9161-4C1F-863E-C511F05B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9D7BC3-81E0-4131-AEFB-D19339CE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2790E5-E9CE-41DA-B212-87E47A8A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138D6-5426-4C26-931E-E6CC2E02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0223F2-D37A-408F-99BE-EAAF1EEF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0500D-54F9-48B5-B68E-A0EBA6CA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845261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AFAEC5-EEB5-41AB-B301-CEB68BA0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288E7-2CE2-4ED4-B761-64135E79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1125A-9A0F-4631-8D09-7546513B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C8304E-468F-4BD4-AD55-95702021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605DF-5A24-49F9-BF25-7879E141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B6535-0AB5-4B4D-A7AC-766D6B43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A192F-4F77-4653-AE02-91E9EDDA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3D01C-319D-45A6-A7EE-BB92E08E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4B0E2-3806-48EA-8A88-F09C163F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EE625F-396E-4518-A473-96FDABC8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416AD8-2D26-4B17-94CE-AB09AB2C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56D2E-3289-4A29-BEBD-AE2A1453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A6C37-1A86-4604-8776-A71DE4CE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CF2B2-E82E-430D-9C6A-315DAC8B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153AE2-4781-4F86-8DC2-141FD66A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B08BC1-88A3-433E-8DC7-CE1E45A3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C4965D-7E79-4EE5-9DFA-A457F7D7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each frame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18FF3-7BDF-4B15-97CE-65044315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63C020-9AA0-49ED-B562-92977D7C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CC9CBC-480A-4D74-A5FE-002620E0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E28B73-0014-4554-B355-3751C56E4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826760-3FEC-413F-B66C-A701B891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1464AE-73BA-43C3-B175-EC544720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49B943-C356-40A4-BA06-1B816AAF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678402-6E1A-4C2F-8159-3A695BB6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B8AE8B-518A-4679-83F8-2D479E83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533317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0C4A27-91CC-4A7C-BCA0-88EFD402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6A0395-A60E-4084-AD01-91804779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9CBF5-5FBE-41DE-B3CE-B8B2EB17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AFE862-0747-4595-90C2-66CE482F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889C20-A686-4F82-BF59-545DFE37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storyboard from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DE0334-62C3-425B-AEF9-18AE3F30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60B1DB-CCC6-4358-A806-54D2665C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CDDC12-E392-43EF-808F-B3161CB3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ECD1AD-FDAB-4511-AF6E-8F66FB5E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ideas stay vague in meetings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E0538F-3F03-42BC-8A68-D29E83F75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8DD6C-E891-4945-8002-B179FD5D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order changes during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284357-0118-4871-B2EB-408D7D61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0C02D4-10E8-47E3-AD2D-C1C774A1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Teams miss key visual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3BA553-18D3-4D89-9A85-4D569159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4F3E9B-B7ED-4FE7-BB8F-BF7F58BA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7DB59-3C89-4BFD-8FA9-9048CB0E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5008F4-2D91-4874-8F23-A2CEA50C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line becomes a planned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2EF886-E625-4331-A25D-A7F7C98F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FEA541-50BB-4166-A9AC-477AB07EF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sequence is easy to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28C957-73B7-4F23-821F-37B5644E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048237-B6B2-40D8-85E3-F5BA90F6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 beats stay consistent</a:t>
            </a:r>
          </a:p>
        </p:txBody>
      </p:sp>
    </p:spTree>
    <p:extLst>
      <p:ext uri="{BB962C8B-B14F-4D97-AF65-F5344CB8AC3E}">
        <p14:creationId xmlns:p14="http://schemas.microsoft.com/office/powerpoint/2010/main" val="20928645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065F37-A3DF-4D38-81C8-33141BAD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E5723-FE3A-43A8-985B-881AFD86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EC563E-097A-43EE-B286-B4634426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AEC93-2103-4CCC-A2D6-C08171A1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404D9-8121-48E1-AC98-FBC3E59E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FFBC36-77CB-4E42-B201-D1AE3D67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CCBDC3-13DA-435B-85CC-4FB214582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E3D20-351E-4F34-9BAA-0ECBA6A6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DCA620-0136-4ECB-A16D-1AFC658C7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EBAA1-F8E7-4E39-A27A-AF8671B9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align the team on shots, pacing, and scene order.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59F476-D7F0-4E31-86AC-C440B87B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2366EB-35A1-4452-9730-3D739A3E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79836D-7243-451E-A7A5-71C7ECA4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D4943C-41CE-4792-B4BC-68626220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81858-F792-448C-A225-21D2A1CC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visual plan before filming begins.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19832B-927E-4D78-819C-983AE164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B7C1F8-9102-4DB2-838B-370035C0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6C596A-2514-48BC-84BE-23007B07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710D07-2F47-4248-B8EA-240C6D1D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 REVIEWER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69E521-DA11-45B7-AD6E-E0E4C880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how the script becomes a clear, polished sequence.</a:t>
            </a:r>
          </a:p>
        </p:txBody>
      </p:sp>
    </p:spTree>
    <p:extLst>
      <p:ext uri="{BB962C8B-B14F-4D97-AF65-F5344CB8AC3E}">
        <p14:creationId xmlns:p14="http://schemas.microsoft.com/office/powerpoint/2010/main" val="5288306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37FB4B-01D3-46CE-9CC4-58E8AC50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8ADBE-61C1-4DC9-B317-B07843A9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3B3D6-AD0C-43F6-959D-616F6BA1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2A5BA0-1200-4322-BD6A-576BDC251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CCC2E-5532-4EC4-BCB7-22CE3884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13704-3AB4-43D1-AA39-F4E635B8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9FB5DA-E930-487D-9C9C-3A17A875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5E501-7CD3-4F36-991D-FA9BD18D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4345A1-943D-47A3-BFF2-B0A1415C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462E8-6C8F-4C5D-8432-1D328C4D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B07F09-AD20-4BF2-A9D4-F5BD78CC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DE1352-A415-44D4-863D-177AE060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F8C571-10A9-430F-BCA9-0E8C3CC3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8906B-69FE-425B-B499-204A5307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7ED527-0BE3-408A-9E7B-49EE246C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F87479-FA17-4981-8C13-575EF013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359A3F-5C88-4BA8-8784-0663295BD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106A4A-7729-4EBC-AE2C-677D2598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718BF2-B28F-49E6-878F-6803E7CE9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F23516-FB52-4D3A-A7A9-60D223B6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451439-8749-4B45-B465-7FC37AAD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17ADD1-DB5F-45F8-BCDA-263F4EFB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8E422D-8C97-4C53-82D1-B55ECBB7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each frame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51FF73-6C1F-4E26-80CF-B0DBC8E1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38073C-14D7-48E7-B4EA-5A2C8F69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A43F2A-2480-431C-BA92-A8176E4F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80E610-8700-4B6D-A887-EEEF1F61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EE1AED-20E3-4DCF-BCF3-F6DB193A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9BECBE9-0002-409C-8573-B9975486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</p:spTree>
    <p:extLst>
      <p:ext uri="{BB962C8B-B14F-4D97-AF65-F5344CB8AC3E}">
        <p14:creationId xmlns:p14="http://schemas.microsoft.com/office/powerpoint/2010/main" val="3738562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679ED6-9E0B-4490-B659-727CF7F8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DDA73-3231-47F8-B19E-C6FB8CCD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6D5A9-B146-41E9-8847-9428AECE2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2BB6F-EE60-4691-83F1-891B0431F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79DED-6C8D-4DC5-B2F9-A01C63D1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storyboard from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9514A9-09A5-4155-B55D-7D594575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C619F-8B50-4315-B0AB-3EFD2E6C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6A10B-A559-4193-9E4B-05C16A8A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turn a 30-second smart lamp script into a scene-by-scene 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2D0B34-7009-4FD8-8B30-155B3078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574166-E4DE-410A-A83D-432E27586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BEB3A4-B83E-4082-A823-CBDE08D2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41CC52-1747-4771-9E19-503AF18F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94C5D9-D6D0-4593-BF3D-9625ABB6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3154D9-A97B-40FF-AA41-79573CB2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15315-625C-428A-9634-D48282AA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frame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A86774-90E8-409D-8F7E-A7CC8435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4F2659-D32B-40EF-9536-102CDA51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D82F7-B3ED-4496-8A07-956F4307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flow</a:t>
            </a:r>
          </a:p>
        </p:txBody>
      </p:sp>
    </p:spTree>
    <p:extLst>
      <p:ext uri="{BB962C8B-B14F-4D97-AF65-F5344CB8AC3E}">
        <p14:creationId xmlns:p14="http://schemas.microsoft.com/office/powerpoint/2010/main" val="20553379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CA2B69-44E0-49CF-9D3F-28F263C0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49962-254B-4B62-BFC3-7C2CEBB8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6C9AA2-65C0-40C3-AD65-22B005E4E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BFE493-1AC0-40D8-9896-FCDFD477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8C4EE-2A7B-4050-8191-E177F1488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storyboard from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EA6BE-A4C2-4C0B-8F3E-6EA31426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55C67-0BCD-43FC-897A-E953B033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08E251-1F2A-4159-AD7C-B0C158A0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F2F881-2C0A-4DC3-98F6-948287A0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D2C47B-02F5-4657-A92F-F1E5B945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2A3BFF-7C83-4DD6-B2A4-CD84D0BC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1292A9-5C78-4CB7-A4DF-917E6ECC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EFF6A8-6A9E-46E4-9277-3599E707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C7E4E-CC1D-4328-801F-9B29AA8D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FA4E52-5B04-43A3-A98B-45BD0E04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4F5537-8A61-49E4-B7C3-79B75DA85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3C2286-2466-45EE-8293-741ED453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E262B5-5A74-4C55-84D1-982587DF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25E20-A023-420B-AAD3-CDF5BE24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each frame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7E8232-B360-4273-B58C-19701DA7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A41C3-ADC2-4F87-9FF6-A238D7FC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C0BA57-D585-43AF-9750-8A6AB0C3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90E1AB-1A1D-43AA-8A50-03B7E1E9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7F7C73-A8E0-4813-B7E0-DC36387F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3F5555-4366-4454-916F-FE0E04D3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731124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D532E0-401A-4D29-80BF-D06B1480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1E1D9-B84C-404C-A58C-73FDDBB2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07814-21F9-47C1-AA02-62C5951BD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to scene, with every beat in view.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0CC95-10EB-48B7-8729-68BEF4FDD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5B16B-3DDE-4B32-9819-8E544B03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1FE42-351B-44ED-B5C3-E2BEDBAE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AF0166-8225-4290-A6E4-5D10D05B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001600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2026-10-01T20:57:21.6540000Z</dcterms:created>
  <dcterms:modified xsi:type="dcterms:W3CDTF">2026-10-01T20:57:21.6540000Z</dcterms:modified>
</coreProperties>
</file>