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e2d1bbca0f74a84" /><Relationship Type="http://schemas.openxmlformats.org/officeDocument/2006/relationships/extended-properties" Target="/docProps/app.xml" Id="Reed70580dada4b31" /><Relationship Type="http://schemas.openxmlformats.org/officeDocument/2006/relationships/officeDocument" Target="/ppt/presentation.xml" Id="Rb77600b62e934cd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6aa26b0bd884099"/>
  </p:sldMasterIdLst>
  <p:notesMasterIdLst>
    <p:notesMasterId xmlns:r="http://schemas.openxmlformats.org/officeDocument/2006/relationships" r:id="Rdfcc9899bcfe4fe5"/>
  </p:notesMasterIdLst>
  <p:sldIdLst>
    <p:sldId xmlns:r="http://schemas.openxmlformats.org/officeDocument/2006/relationships" id="256" r:id="Rd972d907a7a94ae0"/>
    <p:sldId xmlns:r="http://schemas.openxmlformats.org/officeDocument/2006/relationships" id="257" r:id="Ra52f8c5df66447ac"/>
    <p:sldId xmlns:r="http://schemas.openxmlformats.org/officeDocument/2006/relationships" id="258" r:id="R023e70c9933c485d"/>
    <p:sldId xmlns:r="http://schemas.openxmlformats.org/officeDocument/2006/relationships" id="259" r:id="R08c0c3119ea84385"/>
    <p:sldId xmlns:r="http://schemas.openxmlformats.org/officeDocument/2006/relationships" id="260" r:id="Rfc55922a3f994b90"/>
    <p:sldId xmlns:r="http://schemas.openxmlformats.org/officeDocument/2006/relationships" id="261" r:id="Rb794ca0120474477"/>
    <p:sldId xmlns:r="http://schemas.openxmlformats.org/officeDocument/2006/relationships" id="262" r:id="Rfd9c1c46c2524fca"/>
    <p:sldId xmlns:r="http://schemas.openxmlformats.org/officeDocument/2006/relationships" id="263" r:id="R4df96463d0f34850"/>
    <p:sldId xmlns:r="http://schemas.openxmlformats.org/officeDocument/2006/relationships" id="264" r:id="R5d39777b09df426a"/>
    <p:sldId xmlns:r="http://schemas.openxmlformats.org/officeDocument/2006/relationships" id="265" r:id="Rb7b5e615cc424f36"/>
    <p:sldId xmlns:r="http://schemas.openxmlformats.org/officeDocument/2006/relationships" id="266" r:id="R85840ac7fa19424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6c94a5f34304eac" /><Relationship Type="http://schemas.openxmlformats.org/officeDocument/2006/relationships/slideMaster" Target="/ppt/slideMasters/slideMaster1.xml" Id="R86aa26b0bd884099" /><Relationship Type="http://schemas.openxmlformats.org/officeDocument/2006/relationships/notesMaster" Target="/ppt/notesMasters/notesMaster1.xml" Id="Rdfcc9899bcfe4fe5" /><Relationship Type="http://schemas.openxmlformats.org/officeDocument/2006/relationships/presProps" Target="/ppt/presProps.xml" Id="R9352bbc86aab4a31" /><Relationship Type="http://schemas.openxmlformats.org/officeDocument/2006/relationships/tableStyles" Target="/ppt/tableStyles.xml" Id="Rd29a02e1e78c42c1" /><Relationship Type="http://schemas.openxmlformats.org/officeDocument/2006/relationships/slide" Target="/ppt/slides/slide1.xml" Id="Rd972d907a7a94ae0" /><Relationship Type="http://schemas.openxmlformats.org/officeDocument/2006/relationships/slide" Target="/ppt/slides/slide2.xml" Id="Ra52f8c5df66447ac" /><Relationship Type="http://schemas.openxmlformats.org/officeDocument/2006/relationships/slide" Target="/ppt/slides/slide3.xml" Id="R023e70c9933c485d" /><Relationship Type="http://schemas.openxmlformats.org/officeDocument/2006/relationships/slide" Target="/ppt/slides/slide4.xml" Id="R08c0c3119ea84385" /><Relationship Type="http://schemas.openxmlformats.org/officeDocument/2006/relationships/slide" Target="/ppt/slides/slide5.xml" Id="Rfc55922a3f994b90" /><Relationship Type="http://schemas.openxmlformats.org/officeDocument/2006/relationships/slide" Target="/ppt/slides/slide6.xml" Id="Rb794ca0120474477" /><Relationship Type="http://schemas.openxmlformats.org/officeDocument/2006/relationships/slide" Target="/ppt/slides/slide7.xml" Id="Rfd9c1c46c2524fca" /><Relationship Type="http://schemas.openxmlformats.org/officeDocument/2006/relationships/slide" Target="/ppt/slides/slide8.xml" Id="R4df96463d0f34850" /><Relationship Type="http://schemas.openxmlformats.org/officeDocument/2006/relationships/slide" Target="/ppt/slides/slide9.xml" Id="R5d39777b09df426a" /><Relationship Type="http://schemas.openxmlformats.org/officeDocument/2006/relationships/slide" Target="/ppt/slides/slide10.xml" Id="Rb7b5e615cc424f36" /><Relationship Type="http://schemas.openxmlformats.org/officeDocument/2006/relationships/slide" Target="/ppt/slides/slide11.xml" Id="R85840ac7fa19424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95253ab2c3b4aa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ad574a628154a06" /><Relationship Type="http://schemas.openxmlformats.org/officeDocument/2006/relationships/notesMaster" Target="/ppt/notesMasters/notesMaster1.xml" Id="R20b28be7266f44d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75a67576c2c42b3" /><Relationship Type="http://schemas.openxmlformats.org/officeDocument/2006/relationships/notesMaster" Target="/ppt/notesMasters/notesMaster1.xml" Id="Re0b100b33b66474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fb32e0c63904a82" /><Relationship Type="http://schemas.openxmlformats.org/officeDocument/2006/relationships/notesMaster" Target="/ppt/notesMasters/notesMaster1.xml" Id="R493c0de171754c9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a2cf5187f184011" /><Relationship Type="http://schemas.openxmlformats.org/officeDocument/2006/relationships/notesMaster" Target="/ppt/notesMasters/notesMaster1.xml" Id="Rbed28afdfe51479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f1cf88641b4486c" /><Relationship Type="http://schemas.openxmlformats.org/officeDocument/2006/relationships/notesMaster" Target="/ppt/notesMasters/notesMaster1.xml" Id="Ra9718f44e8384ae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bac1dfb2723431e" /><Relationship Type="http://schemas.openxmlformats.org/officeDocument/2006/relationships/notesMaster" Target="/ppt/notesMasters/notesMaster1.xml" Id="Rc67d7572675e48c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8393d91f42d468e" /><Relationship Type="http://schemas.openxmlformats.org/officeDocument/2006/relationships/notesMaster" Target="/ppt/notesMasters/notesMaster1.xml" Id="R40b16fcc7bc744a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e3f2cbe18e04ff0" /><Relationship Type="http://schemas.openxmlformats.org/officeDocument/2006/relationships/notesMaster" Target="/ppt/notesMasters/notesMaster1.xml" Id="R0d4039a4706c4b1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b531a7057c64260" /><Relationship Type="http://schemas.openxmlformats.org/officeDocument/2006/relationships/notesMaster" Target="/ppt/notesMasters/notesMaster1.xml" Id="Rb4fd1c39b0ac48b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3dc1df9fa424fdc" /><Relationship Type="http://schemas.openxmlformats.org/officeDocument/2006/relationships/notesMaster" Target="/ppt/notesMasters/notesMaster1.xml" Id="R22d4585ccca8488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72473ae2d3c4473" /><Relationship Type="http://schemas.openxmlformats.org/officeDocument/2006/relationships/notesMaster" Target="/ppt/notesMasters/notesMaster1.xml" Id="R19a06b74fa1c44e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2253adafabd456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30cc7b8a4e5498a" /><Relationship Type="http://schemas.openxmlformats.org/officeDocument/2006/relationships/slideLayout" Target="/ppt/slideLayouts/slideLayout1.xml" Id="Rd5db87c912f7410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5db87c912f7410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3e027391774589" /><Relationship Type="http://schemas.openxmlformats.org/officeDocument/2006/relationships/image" Target="/ppt/media/image.png" Id="R727e6be59a474634" /><Relationship Type="http://schemas.openxmlformats.org/officeDocument/2006/relationships/notesSlide" Target="/ppt/notesSlides/notesSlide1.xml" Id="R17738d0096e04f3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f38c561f634d45" /><Relationship Type="http://schemas.openxmlformats.org/officeDocument/2006/relationships/notesSlide" Target="/ppt/notesSlides/notesSlide2.xml" Id="R2e7b6d7ca0954e8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462b99d1364cf3" /><Relationship Type="http://schemas.openxmlformats.org/officeDocument/2006/relationships/notesSlide" Target="/ppt/notesSlides/notesSlide3.xml" Id="Rc4f4f09b47b1446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b657dbf7924a12" /><Relationship Type="http://schemas.openxmlformats.org/officeDocument/2006/relationships/notesSlide" Target="/ppt/notesSlides/notesSlide4.xml" Id="R9f09643fe9604fc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b6cc4b441844bc" /><Relationship Type="http://schemas.openxmlformats.org/officeDocument/2006/relationships/notesSlide" Target="/ppt/notesSlides/notesSlide5.xml" Id="Re2b52e4b83df444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f3395802094107" /><Relationship Type="http://schemas.openxmlformats.org/officeDocument/2006/relationships/notesSlide" Target="/ppt/notesSlides/notesSlide6.xml" Id="R16ce8a0a5f4c434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46940ef11a4303" /><Relationship Type="http://schemas.openxmlformats.org/officeDocument/2006/relationships/notesSlide" Target="/ppt/notesSlides/notesSlide7.xml" Id="R0e06756da4c3430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2c17cd8e3e4e39" /><Relationship Type="http://schemas.openxmlformats.org/officeDocument/2006/relationships/notesSlide" Target="/ppt/notesSlides/notesSlide8.xml" Id="R4c8aadffb9334d6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9d4296d4a64601" /><Relationship Type="http://schemas.openxmlformats.org/officeDocument/2006/relationships/notesSlide" Target="/ppt/notesSlides/notesSlide9.xml" Id="R8ac778079c684eb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c7d2e8e5684278" /><Relationship Type="http://schemas.openxmlformats.org/officeDocument/2006/relationships/notesSlide" Target="/ppt/notesSlides/notesSlide10.xml" Id="R9afbb3bf8bf8481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8a2b2129bf4156" /><Relationship Type="http://schemas.openxmlformats.org/officeDocument/2006/relationships/notesSlide" Target="/ppt/notesSlides/notesSlide11.xml" Id="Rbb1c75e734014a0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A2253B-2FCE-4BDF-B15D-9A63F42C4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B2C177-BA72-4D6C-80CD-20AF404FE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5BA73E-098A-43F9-996D-355FC0627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Create Video For Lesson Plan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9D8416-42FB-4FBF-B166-127250CF2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Ms. Rivera turns a civics lesson into a short video on how a bill becomes law.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F8E7BC-A535-41BC-BAB5-9577517D9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62DBA2-89BE-40AC-9B98-322C0A14D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F1F341-1F6A-4C15-8CE9-26BB93748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78C8F0-446D-448D-A0B9-1A0937D2A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7e6be59a474634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06701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72093DE-5848-4FA7-B7E2-E2AA36AE5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DD1053-DFAB-4CAC-A7EF-72FCF9A62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2C0636-917F-404B-B016-FB2BD088A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940520-A45D-4F17-9BDF-A3BBE7809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D27AC6-F039-4107-899D-B1B3EABAA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ai create video for lesson plan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5B145E-7B33-4122-B061-2370FF26E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215484-A418-4008-8411-2C886E2B7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71DFEE-23DC-4687-B887-F39F85A29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Lesson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D52C44-2884-4641-BE9D-FE6B50593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the lesson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5C3E34-3C43-43E2-A70E-CC78F0328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F5B6E72-8ED2-4C9F-986A-358A29602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A079D7-C650-4BB3-A4EA-B02BAE3DC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Scene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21A9BD-8680-4EC6-B062-28F86228B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Outline the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5D6DF5-280D-4858-80EF-47467D254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DF1EB5C-7C18-487B-99DD-C06A3D786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2A9F4E-BD90-4F07-8E2F-08B9D0225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Video Build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CA8E92B-E070-4432-9727-AF646C62B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voice and visuals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19B51A0-E1F8-439C-9A76-25C9621C1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6747C34-E2BB-42D2-8480-3551517D0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5B4E250-AF90-4FC5-8009-FBA604B66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Class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0D7D8B5-E9D8-4B5A-8DF9-A64002817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for clarity</a:t>
            </a:r>
          </a:p>
        </p:txBody>
      </p:sp>
    </p:spTree>
    <p:extLst>
      <p:ext uri="{BB962C8B-B14F-4D97-AF65-F5344CB8AC3E}">
        <p14:creationId xmlns:p14="http://schemas.microsoft.com/office/powerpoint/2010/main" val="40478302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5B54AC-B3C6-4A86-8E47-B41068CE8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CC2616-15F4-42FE-B8C0-3D2334C5A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129FB7-0D52-47F7-8449-37F3489AB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E9155F-EBCF-4E4C-B41D-208E0AA3B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7E515E-8F03-4E74-928E-AB451EDDE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one lesson plan into a clear, classroom-ready explainer video.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EEA90B-7E06-480F-A8BD-58EDA8ECC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D7599A-02C4-4E96-B1CB-272E59055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46854496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7928D83-58A2-4A7D-9983-EB306B9A8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EFEE1B-FA6A-4E68-8841-11C1BE051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2DE350-EB54-46F0-8468-1638F5FF0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403D28-40C4-4434-A5EA-5478D54A2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F9E072-260B-465D-87B2-3C48AEAFA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ai create video for lesson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E1E556-6201-4D42-8DD0-35DC4DC6A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F5CE07-1CCB-4685-B893-CA230FEC1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B2EBD2-E839-4E5E-B234-4DFA61320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F24D26-FA91-4B3F-9C8B-E84F4B564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ai create video for lesson plan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382E07-8058-482F-BCFB-B0A9BC7EA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CD4999-AD62-4FDB-A615-86844BC87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348435-DB39-4E5E-B645-0CCB81192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A8731F-A1B3-4109-9FE6-222CCD59E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C2DD79-29C7-4BA6-903F-4990D24D2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one lesson plan into a clear, classr…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356AA2E-B07F-4F29-830C-61F013BC9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AF6987-2817-41D1-96FF-500B391D1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D415BFC-B235-4E8E-98CE-8787DBB9D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D52A237-02A6-49B5-A4C7-7ED67ACB8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223EBC7-ED20-4A4E-BDFA-EF28E4673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Education: Export for class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D5BA399-00A5-479E-B3AD-5B466F618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31030543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F98AB19-17D2-4A11-9644-D26EAC515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ADC337-362F-44E0-9FF6-C0B2FB0BD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06C5B1-8F55-4A0C-BA4E-BD2593A0A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8120A7-A854-4BC6-A010-08A108D8C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62CC6B-AB80-4E01-9EB4-80C53776A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7CA2F9-A719-4034-B3BB-ADAA536BF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5B961C-F46E-4E5D-B6F0-B076D232A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D36E68-E139-4128-87B8-7477FE8C8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8488DA-B4B3-4C3C-A029-A287FE973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the lesson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5793F4-C89B-42AC-8AA0-5B153AE73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A67ED4-C3EA-4DDD-B21D-25ECF5DCE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29C13D-2F65-408C-9542-364B680AA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EA59CF-3AEC-4C67-B4D1-FD243342B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Outline the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16237E-69D8-49C1-B434-B374D2835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FBEDC5F-EC71-4B31-8349-5C3A29DBA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98DBD2-14C4-4C66-9F1E-CA5708467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604EC94-D4AA-4F62-B83C-908829A1A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voice and visuals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ED7DA4C-F2CD-4E4B-9970-9809DF8FE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7B294E6-3AF6-4E3F-B71E-B1D12AABB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3A4581E-F649-4758-BF72-A77A752E9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84B4379-FA77-4283-9CB6-70AE56638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for clarity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0B30B44-8660-429A-ABD9-1AED5FE94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9F8D210-78E1-4563-8F17-F3EEE9990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B5C0591-83D1-47A7-8F8C-DB02963AA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61A1F97-E0B3-4E52-9877-8C066F4DC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Export for class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07E8C60-E70F-4DD3-A59B-AAF9789EF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1674462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5645191-79BB-458E-9559-8295EC557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D66E1F-38E8-4683-957D-F88563700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1E8764-B409-43AD-A362-C2A0EC712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D18568-32F9-4EEA-902F-2CB2F85CD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F4A379-E783-4DE4-AFA7-F3298028A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ai create video for lesson plan: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7DA619-F724-4A88-82C6-D184316D6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00F97B-1023-4E3C-97B2-1441F4295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C6A8CB-2F79-43DD-B573-FB2C5479B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013EA2-CB7C-4FE8-805A-BBAC430F4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2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Students lose interest in a long text handout.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643FC8-359E-4B0A-B593-DF1E0CE24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D2FB9F-5D7A-4681-BD6B-EED54478A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3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lesson has good content but no visual rhythm.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6DE7247-9EF0-4322-AAB3-46FA3AAF9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5FB382-D61B-42F3-9A1F-8920981C1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3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Turning notes into media takes too many steps.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558D7B4-2997-4D2D-BB26-C7B4F76AF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111055-7F56-4D63-85F6-042E3F5FF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584AAB-261A-43FC-A5D3-41C462D9F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C923D3-0C70-4959-8E68-DD1451435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60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lesson opens with a clear story and visuals.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8B8CB55-B90D-4B31-A36C-E195DB3A9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1FE5E7B-F3DA-45EB-8109-792B717D7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Key ideas are easier to follow in sequence.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BD4E048-3B33-4431-8D7C-8FD65FAC4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D6CECFB-CFB7-4A17-8587-321D67FC2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8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class can review the topic in a short video.</a:t>
            </a:r>
          </a:p>
        </p:txBody>
      </p:sp>
    </p:spTree>
    <p:extLst>
      <p:ext uri="{BB962C8B-B14F-4D97-AF65-F5344CB8AC3E}">
        <p14:creationId xmlns:p14="http://schemas.microsoft.com/office/powerpoint/2010/main" val="103160371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B23ACD5-0F77-4A76-90CF-8204033E7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2FFE2D-8EF5-4007-B489-7911B37B2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0079C3-8856-464D-BD2D-81112FD4F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FBA28D-56F1-4042-A767-C28C3D8DD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87464D-0EBA-4BFB-A300-743A3E46B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8DE3E6-9181-4C1B-8E59-65753CAEA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B5E041-C37C-4556-A687-DB7E1DD46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6928F8-6E6A-4676-906D-62E4BA729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8B332C-A835-45B4-BA53-41F7D81E6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TEACHERS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9E7E3F-CA98-4E40-95B1-48C13B3F9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quick ways to turn notes into engaging lessons.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7461D6-4162-4B9F-A4E7-7296082F1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2EB59D-F8F0-4303-946F-ECCD8B7AD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F1376A-928F-4AF4-8145-992D9DD99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0A4DE3-1C82-4B24-8DAC-4C641373E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INSTRUCTIONAL COACHES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0DE8300-69E5-497C-A5DF-7982C7850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format for sharing and refining lesson ideas.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E0E58B2-7EA5-488A-A50A-B6FD98BE4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931A1B-E5FA-40FB-8A9D-5F7B9BAE4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ACF782B-E6B0-4F21-84BF-97E266BB7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38B1D16-A764-4DB2-B522-24B23C693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NEW TUTORS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F50A24B-36AA-41F5-9CC2-6480BDEE4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help explaining a topic with a clean visual flow.</a:t>
            </a:r>
          </a:p>
        </p:txBody>
      </p:sp>
    </p:spTree>
    <p:extLst>
      <p:ext uri="{BB962C8B-B14F-4D97-AF65-F5344CB8AC3E}">
        <p14:creationId xmlns:p14="http://schemas.microsoft.com/office/powerpoint/2010/main" val="143991571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1EEFDE9-4894-4195-8109-954DA3210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9C9FE0-F8F6-4F58-AB10-F94688F23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B516A5-C742-4EF3-B250-60DF86F2A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AAF3CD-DC6A-4E0D-841C-0C086CA67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C2E68B-578E-41D2-AEC1-D55431D20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8FE956-20A5-49AE-9DF2-9CA242E66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B300E9-E771-4BD6-A4A2-A20DB72BA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0C2EF7-1636-4736-8F4D-783A4C064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768F8C-8D4D-42AC-9EDC-028642A77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3F709C-2D6B-481E-BB33-775FB3B64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544479-10BB-462F-8443-28371CF9F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the lesson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6D9856-6FD1-417B-9A3E-6130B0A93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92745A-C1EE-4A32-A8A8-07430516D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905105-B0CD-4176-93B9-FA1F8CCB7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AE9203E-29C8-415C-A0DD-213BC6A32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B51CBA-8932-4645-892E-7DCE27BA6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E4C3A9-ABCC-4581-9840-84EAEE96C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Outline the key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3C841CC-A8A0-4439-8182-097A6C369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6A5EEAD-2CD2-449A-96AA-00A69E899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9365EE7-9801-4DCB-A827-EABEDB1A3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AFE81F3-E17A-48E2-9B61-771A3F1D5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85FC41F-EFBC-40BE-B061-16F4A4CB3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61A7B8D-D78D-49CD-A872-8C87FAFC1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voice and visuals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CCADEE2-7F32-49E9-A1BA-22D2DC0A8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BAC3D73-C0CB-496A-8C36-82BB55063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B32BE60-D440-470F-9A34-666A6C0E7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69035AA-8B04-4B32-ADEE-66848CB16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8113118-C99B-4C06-9673-2559DAD4F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F4A61EF-4E66-4121-9FE9-937193AD4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for clarity</a:t>
            </a:r>
          </a:p>
        </p:txBody>
      </p:sp>
    </p:spTree>
    <p:extLst>
      <p:ext uri="{BB962C8B-B14F-4D97-AF65-F5344CB8AC3E}">
        <p14:creationId xmlns:p14="http://schemas.microsoft.com/office/powerpoint/2010/main" val="192241310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5AD8A7E-B5A1-4F8A-93E0-5667DD281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2CFC12-620D-4DF3-A9D1-98AA8148A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CDA66B-4419-4644-BB45-A062BA720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EDF284-333A-4D5C-AFE2-A85CD5916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5F6932-2A0C-4049-8839-2EDB385AF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ai create video for lesson plan: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E076D1-96F7-4C83-A967-D0D35BE1C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7D87DE-6E5F-46D9-84BD-AC05D077E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3C3D65-83D6-4D1E-A638-22C1C62C7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Ms. Rivera turn a civics outline into a short video students can follow easily?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DE18AD-53BD-44B3-8009-F5B0AF3A8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9648B3-C3BA-4B13-9EDE-EF8E310BA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114815-F2C3-406F-AF06-543265CFA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97901B-52BE-490A-815B-E1E887088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Outline the key scenes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A751D8-B475-49A9-BF70-A4335361F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A32C80-C2AE-4D8F-9817-86DAE7B49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F712CB8-E3B2-48B1-B8AD-FE79FC860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voice and visuals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AF457F-1328-485D-BD1B-067DCB975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7F73C3-9732-40E8-8073-6D6E99E06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2DD2787-FADB-47A8-9E0F-826652C90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Export for class</a:t>
            </a:r>
          </a:p>
        </p:txBody>
      </p:sp>
    </p:spTree>
    <p:extLst>
      <p:ext uri="{BB962C8B-B14F-4D97-AF65-F5344CB8AC3E}">
        <p14:creationId xmlns:p14="http://schemas.microsoft.com/office/powerpoint/2010/main" val="109478036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BE0AC9B-AC54-41B8-9E21-1385DAE2F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5409D5-278B-4604-A335-C85B77658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9A40D0-910C-471B-8B0F-3A48AEB25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EAFDF7-A334-43C4-B8A6-AA6C4642E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7EA2A2-AB0D-4FF6-8DCD-424EFF923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ai create video for lesson plan: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3D03C2-4C8F-4EFA-B089-0D767B7D1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CAF569-1DC5-4292-B26A-9A97A20D9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7FAA53-D092-41F7-9956-31E6A3379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465ED8-B8D3-4601-A709-E4C976C28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the lesson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171668-17AE-4AF2-8391-009E6553E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DF09B5-7068-4C7C-9AAF-42F14DE05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6928AF-F6D7-4888-BCCE-0BF940C5F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6701B1-2931-4BD4-8505-31FCD2C14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B15188E-E80C-47CA-912F-73ACD2BCA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Outline the key scenes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080C434-F49C-441A-941D-77B83255A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B6AC099-DC4B-49CF-8CBA-D17EF4CDE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C469AB-DB8F-444E-A3F5-E43F932F5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C42DAFF-698D-4BBC-83AD-3F8DACF82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D8F7A7D-F067-4B9A-8163-9F5FDEE46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voice and visuals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DACFAE3-2011-49EB-8636-2CD2B70CE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332E7D6-2DD8-4FBF-9C66-7E3340BA9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B648126-496B-4B4B-A0B4-F15858F4D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F7EBD67-D8E1-49EE-91ED-4FD6CD6D6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C393A0F-0994-4CFA-B48E-EC1A1E582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Export for class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1C9D6F9-5A5D-4C08-B6F0-95BED9ED4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18376292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3BCE4D-3E75-4ECF-813B-D2D645F10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A4C8A9-29B4-4532-8D3A-DA87D8507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A2E719-5F71-442F-98B8-5D251125C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Simple lessons become clearer with a video plan.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C4AB34-86E9-4AA9-826D-9A194C4F5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532FAC-5B67-4CB4-95EB-39E4A0650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8D5B79-8DFE-4584-B6E7-F038346E5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F111F7-4C56-4D4F-AF5A-3D9FFD065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56071518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2026-10-01T21:34:42.6680000Z</dcterms:created>
  <dcterms:modified xsi:type="dcterms:W3CDTF">2026-10-01T21:34:42.6680000Z</dcterms:modified>
</coreProperties>
</file>