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52faff47174cd6" /><Relationship Type="http://schemas.openxmlformats.org/officeDocument/2006/relationships/extended-properties" Target="/docProps/app.xml" Id="Rf0461a496ef54ab5" /><Relationship Type="http://schemas.openxmlformats.org/officeDocument/2006/relationships/officeDocument" Target="/ppt/presentation.xml" Id="R0a849c9d48054ac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fd9655275e14368"/>
  </p:sldMasterIdLst>
  <p:notesMasterIdLst>
    <p:notesMasterId xmlns:r="http://schemas.openxmlformats.org/officeDocument/2006/relationships" r:id="Rf320ea08a3ca40fa"/>
  </p:notesMasterIdLst>
  <p:sldIdLst>
    <p:sldId xmlns:r="http://schemas.openxmlformats.org/officeDocument/2006/relationships" id="256" r:id="Rf1b5ca10ad314189"/>
    <p:sldId xmlns:r="http://schemas.openxmlformats.org/officeDocument/2006/relationships" id="257" r:id="R50ef7db4f46247fb"/>
    <p:sldId xmlns:r="http://schemas.openxmlformats.org/officeDocument/2006/relationships" id="258" r:id="R2e4a24f5b3454287"/>
    <p:sldId xmlns:r="http://schemas.openxmlformats.org/officeDocument/2006/relationships" id="259" r:id="R8107c44e135b4bab"/>
    <p:sldId xmlns:r="http://schemas.openxmlformats.org/officeDocument/2006/relationships" id="260" r:id="R07505ff7fd4c47ae"/>
    <p:sldId xmlns:r="http://schemas.openxmlformats.org/officeDocument/2006/relationships" id="261" r:id="Ra1738891d3504c7a"/>
    <p:sldId xmlns:r="http://schemas.openxmlformats.org/officeDocument/2006/relationships" id="262" r:id="Rbca8ebef54a542ca"/>
    <p:sldId xmlns:r="http://schemas.openxmlformats.org/officeDocument/2006/relationships" id="263" r:id="Rc7a4b477c91b4f83"/>
    <p:sldId xmlns:r="http://schemas.openxmlformats.org/officeDocument/2006/relationships" id="264" r:id="Rc65e48f8bc774205"/>
    <p:sldId xmlns:r="http://schemas.openxmlformats.org/officeDocument/2006/relationships" id="265" r:id="R0d1b02199bf24ee1"/>
    <p:sldId xmlns:r="http://schemas.openxmlformats.org/officeDocument/2006/relationships" id="266" r:id="R8c67d0eddfc04ae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8fea847c2a648cd" /><Relationship Type="http://schemas.openxmlformats.org/officeDocument/2006/relationships/slideMaster" Target="/ppt/slideMasters/slideMaster1.xml" Id="R9fd9655275e14368" /><Relationship Type="http://schemas.openxmlformats.org/officeDocument/2006/relationships/notesMaster" Target="/ppt/notesMasters/notesMaster1.xml" Id="Rf320ea08a3ca40fa" /><Relationship Type="http://schemas.openxmlformats.org/officeDocument/2006/relationships/presProps" Target="/ppt/presProps.xml" Id="R25f56345ea9b4d28" /><Relationship Type="http://schemas.openxmlformats.org/officeDocument/2006/relationships/tableStyles" Target="/ppt/tableStyles.xml" Id="R020f9fe5f18f4c79" /><Relationship Type="http://schemas.openxmlformats.org/officeDocument/2006/relationships/slide" Target="/ppt/slides/slide1.xml" Id="Rf1b5ca10ad314189" /><Relationship Type="http://schemas.openxmlformats.org/officeDocument/2006/relationships/slide" Target="/ppt/slides/slide2.xml" Id="R50ef7db4f46247fb" /><Relationship Type="http://schemas.openxmlformats.org/officeDocument/2006/relationships/slide" Target="/ppt/slides/slide3.xml" Id="R2e4a24f5b3454287" /><Relationship Type="http://schemas.openxmlformats.org/officeDocument/2006/relationships/slide" Target="/ppt/slides/slide4.xml" Id="R8107c44e135b4bab" /><Relationship Type="http://schemas.openxmlformats.org/officeDocument/2006/relationships/slide" Target="/ppt/slides/slide5.xml" Id="R07505ff7fd4c47ae" /><Relationship Type="http://schemas.openxmlformats.org/officeDocument/2006/relationships/slide" Target="/ppt/slides/slide6.xml" Id="Ra1738891d3504c7a" /><Relationship Type="http://schemas.openxmlformats.org/officeDocument/2006/relationships/slide" Target="/ppt/slides/slide7.xml" Id="Rbca8ebef54a542ca" /><Relationship Type="http://schemas.openxmlformats.org/officeDocument/2006/relationships/slide" Target="/ppt/slides/slide8.xml" Id="Rc7a4b477c91b4f83" /><Relationship Type="http://schemas.openxmlformats.org/officeDocument/2006/relationships/slide" Target="/ppt/slides/slide9.xml" Id="Rc65e48f8bc774205" /><Relationship Type="http://schemas.openxmlformats.org/officeDocument/2006/relationships/slide" Target="/ppt/slides/slide10.xml" Id="R0d1b02199bf24ee1" /><Relationship Type="http://schemas.openxmlformats.org/officeDocument/2006/relationships/slide" Target="/ppt/slides/slide11.xml" Id="R8c67d0eddfc04ae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e608c8ada8b40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aef3b1e0ed548c1" /><Relationship Type="http://schemas.openxmlformats.org/officeDocument/2006/relationships/notesMaster" Target="/ppt/notesMasters/notesMaster1.xml" Id="R95548e94b9aa429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378da9990c54784" /><Relationship Type="http://schemas.openxmlformats.org/officeDocument/2006/relationships/notesMaster" Target="/ppt/notesMasters/notesMaster1.xml" Id="R99083977b8234f1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03a50ef47d84e49" /><Relationship Type="http://schemas.openxmlformats.org/officeDocument/2006/relationships/notesMaster" Target="/ppt/notesMasters/notesMaster1.xml" Id="R0d036b06a8ee484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5fad3ee18874728" /><Relationship Type="http://schemas.openxmlformats.org/officeDocument/2006/relationships/notesMaster" Target="/ppt/notesMasters/notesMaster1.xml" Id="R6bba43db42164c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c4bf0d02c3443a1" /><Relationship Type="http://schemas.openxmlformats.org/officeDocument/2006/relationships/notesMaster" Target="/ppt/notesMasters/notesMaster1.xml" Id="R0a32ffee7767405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b7b255d8ecd4b61" /><Relationship Type="http://schemas.openxmlformats.org/officeDocument/2006/relationships/notesMaster" Target="/ppt/notesMasters/notesMaster1.xml" Id="Rca25e4b38a3a48c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c2a2a2bae484ae3" /><Relationship Type="http://schemas.openxmlformats.org/officeDocument/2006/relationships/notesMaster" Target="/ppt/notesMasters/notesMaster1.xml" Id="Re054e7db08784d1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13effee46804068" /><Relationship Type="http://schemas.openxmlformats.org/officeDocument/2006/relationships/notesMaster" Target="/ppt/notesMasters/notesMaster1.xml" Id="R6ed8a3b7a58c47e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ab529812a3e448c" /><Relationship Type="http://schemas.openxmlformats.org/officeDocument/2006/relationships/notesMaster" Target="/ppt/notesMasters/notesMaster1.xml" Id="R03a8a62a717149e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c99eafa05384ad3" /><Relationship Type="http://schemas.openxmlformats.org/officeDocument/2006/relationships/notesMaster" Target="/ppt/notesMasters/notesMaster1.xml" Id="R747546d5b467425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131f09d35384618" /><Relationship Type="http://schemas.openxmlformats.org/officeDocument/2006/relationships/notesMaster" Target="/ppt/notesMasters/notesMaster1.xml" Id="R94d933a850e64cf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5195e8143e4ea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62e3764a14d4576" /><Relationship Type="http://schemas.openxmlformats.org/officeDocument/2006/relationships/slideLayout" Target="/ppt/slideLayouts/slideLayout1.xml" Id="R18e6981b9f3343e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e6981b9f3343e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685a2f3eed4d4f" /><Relationship Type="http://schemas.openxmlformats.org/officeDocument/2006/relationships/image" Target="/ppt/media/image.png" Id="R3479811e40a64859" /><Relationship Type="http://schemas.openxmlformats.org/officeDocument/2006/relationships/notesSlide" Target="/ppt/notesSlides/notesSlide1.xml" Id="R0cd889b6fef0446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a57c26b5ac45f1" /><Relationship Type="http://schemas.openxmlformats.org/officeDocument/2006/relationships/notesSlide" Target="/ppt/notesSlides/notesSlide2.xml" Id="R95f40ff97ee142f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31b5b0cb7645ed" /><Relationship Type="http://schemas.openxmlformats.org/officeDocument/2006/relationships/notesSlide" Target="/ppt/notesSlides/notesSlide3.xml" Id="R8e484d32af864d3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f4d50d93334a7f" /><Relationship Type="http://schemas.openxmlformats.org/officeDocument/2006/relationships/notesSlide" Target="/ppt/notesSlides/notesSlide4.xml" Id="R00be20b4867142a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b60a5760174d59" /><Relationship Type="http://schemas.openxmlformats.org/officeDocument/2006/relationships/notesSlide" Target="/ppt/notesSlides/notesSlide5.xml" Id="Rf544470457ba418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9bd7cfa5e949ce" /><Relationship Type="http://schemas.openxmlformats.org/officeDocument/2006/relationships/notesSlide" Target="/ppt/notesSlides/notesSlide6.xml" Id="R04f131aec76648f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8394d1959142ac" /><Relationship Type="http://schemas.openxmlformats.org/officeDocument/2006/relationships/notesSlide" Target="/ppt/notesSlides/notesSlide7.xml" Id="Re0ce558ded5d4c6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1384bce67a4262" /><Relationship Type="http://schemas.openxmlformats.org/officeDocument/2006/relationships/notesSlide" Target="/ppt/notesSlides/notesSlide8.xml" Id="R89050d6fd11a441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9f0ae50b084238" /><Relationship Type="http://schemas.openxmlformats.org/officeDocument/2006/relationships/notesSlide" Target="/ppt/notesSlides/notesSlide9.xml" Id="Rd77bb631f29c40a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c271d8a9464176" /><Relationship Type="http://schemas.openxmlformats.org/officeDocument/2006/relationships/notesSlide" Target="/ppt/notesSlides/notesSlide10.xml" Id="Rfc1c0a6bf01f497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daf473ed7f4d57" /><Relationship Type="http://schemas.openxmlformats.org/officeDocument/2006/relationships/notesSlide" Target="/ppt/notesSlides/notesSlide11.xml" Id="R4b750e7ee63b42b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6CFF13-9BC0-41DC-87D0-6155D25BE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5FC10F-464D-48C9-B096-005E85DFF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ECCD47-877A-40C6-9296-859B13EEA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Creative Brief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8839D1-DC47-4D29-B54D-2684DBA1F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briefs an AI to launch a playful app campaign for busy pet owners.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90F443-547D-461B-A3F1-7CDB9C31F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DEF15D-6734-4C62-807B-F01A69BE6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E2B55F-EF3C-41D0-88C8-407844856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4F7037-3BC1-4D65-8D30-EBA5A7F12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79811e40a6485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448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953487-0F01-454B-8BB6-3C8C882B9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9485D5-B634-424E-BFFF-2F2C85AE7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1DBF72-2A53-4EE6-8FE1-015B6DAE6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12D2E4-5131-4E1E-9651-B313F8368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EC1D3C-6A85-4A17-837B-379907341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6B2D62-2C13-4F75-9FA5-6D4D9BB08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91587F-D690-44CE-A173-BDCD9EAA0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FA0308-DEA0-4B95-98A7-850F874A1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39EC2B-9EFF-4296-ACE3-8FB2B7C06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0D11ED-D457-4CE6-A2BE-C9922F567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E1C01D-D86B-4359-B5E4-4D7E47EA4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264366-D2B0-4DAC-AA60-03A4427E0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Audience Insight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A8AE17-73F1-4EC4-B831-D9EB98264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audience mood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30EAFC-90D1-4B29-9940-CA5B5466D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B6CD45-AD87-4362-AF64-9707B355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1810BC-8E25-4FF3-A4AA-BC08E4217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Direction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62C257-3130-481A-B419-A3E51CC2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key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876C86-D469-451E-9945-22574555B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3E2C3E-B1DD-4101-8E95-1867030EE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732131-E5E5-4768-A394-53B1B05B9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3BE438-3D3B-4BCA-A333-C2B016E75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visual cues</a:t>
            </a:r>
          </a:p>
        </p:txBody>
      </p:sp>
    </p:spTree>
    <p:extLst>
      <p:ext uri="{BB962C8B-B14F-4D97-AF65-F5344CB8AC3E}">
        <p14:creationId xmlns:p14="http://schemas.microsoft.com/office/powerpoint/2010/main" val="17831813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E3BB01-642C-4EA9-8EC3-4AC4FF3BD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60207C-58F4-421F-9516-816E66AF1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D9ADC7-1CBB-4FF0-A95D-C5D495779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AD2E62-694A-47A5-AF9B-C9306EBD2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4F3F19-5FC5-413B-917F-DD8A8614A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a rough launch idea into a clear AI-ready creative brief.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B3366-D731-42B1-82FF-651E5D047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F7DABF-C26B-4F0F-9E64-1B512E639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749299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DB6651-AA67-412F-BEFA-B361173D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484C1D-F790-455F-8EAC-9B468BFED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C4A3A8-4EDF-4A4A-A8FB-34E3F0678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89C805-BDB4-446D-8F48-4947C6E25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C86254-ECE8-4AB0-9C85-808A6C056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547931-B4AA-4D52-9762-E55A39B3B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5E30E-B1DF-496D-AED9-6A8FEA3F9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AA448A-7201-4BF4-81A9-444423C2A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9896FB-E8DC-4CED-8999-46836728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D0EAF1-77E7-46AF-A8CE-EC0948541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F6421F-5406-4B03-A8C8-1CD9959F7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FC6B4F-212E-4E73-A2B7-50E4BF010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6E1068-CA52-4517-9660-2D42BB1AA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6D99D2-CE09-4249-8545-F30DE1F80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audience mood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9B3DA7-06FA-4E7D-B61F-27D188CD6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9B9EC2-BB5A-4930-AE46-E509299F0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C91CD1-C6C8-4819-A2F2-B4861969D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D13684-7F19-4B50-B7EA-AA62717D6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38B577-DA74-4DA2-BC54-AE11EAA55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key message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2226B0-28BF-4953-84DA-1B6BF644D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011356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92FE60E-F9C6-43E5-B501-1DE1F75F6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594C1B-7BAC-49AB-8F36-144F7B13F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75B586-0871-4ED3-A1A5-1DD1033E2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AF38E8-E632-40F1-B92C-D59353004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9DDA03-E63B-4659-81E0-4E7E5B79A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F97411-6594-4BC1-93B0-5329D0534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8FD8BC-9B9F-4297-8B6F-79B52E7A0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9411BC-C0B1-4319-BEB7-F9AC95C76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28E9AF-1A9D-43EF-BE75-94C799964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0A6CF6-7154-4A56-9287-9F28C8279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78F518-15B7-4820-B428-FF24BB48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D7B0E2-2B24-4DE9-BDF9-D03125DD3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1C9ED2-CE4E-45AD-AB80-D47793649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audience mood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7ACDF2-B062-4146-A277-306FB8355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D8A685-DB6D-4B53-873B-3244934E1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3551FC-9205-475A-9638-53E5F31E3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585BEC-B5BF-43A3-83B2-3D427044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key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B746AF-95D5-4EFD-9AE6-A470849EA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E0BF57-7CB4-4376-A9F4-254F9B05D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23BC0D-6FE9-487B-B282-54FA3A3C7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2F2DFF-CD44-46E2-B9F2-153BD3D19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visual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437997-9BC8-44FD-9572-19EE80389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F8E6BA-A671-4843-8B83-CE51BAFAC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707F43-0BA2-4DA5-9743-5BE416168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A33FD0-17DA-4E75-82B9-E017B2217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AI output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6DF7A35-8792-4EBC-8835-DEED155B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838047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2FF1CC-105F-4D49-8563-D265B08AE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41C665-6E3B-46AA-AF4B-8FAFB6BA8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D0C43E-865C-4BB0-BE4E-C8F65E164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808D19-1F43-4586-A476-4BF0F25E6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19125B-64B4-4214-8BD9-C25C94F1D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067667-E693-48AF-BA96-29AF89EBF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547D73-8AA3-48CA-9EAF-E5E641536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E294DB-EC3D-40DD-9DC0-9B616EB71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58441F-81A1-4103-B13A-03111833C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are scattered across chat threads.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6DAEE8-397A-4651-A289-1ABA59D22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09A050-697B-43E0-8DCF-2414AAE0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tone shifts between playful and formal.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72571B-6629-4C33-BB80-6A43CDC24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5C226C-AA6B-4303-85C2-6CDC7A223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Design requests arrive without clear direction.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752EC7-E6FD-46A2-A2C1-A6F96C624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0927DF-913B-41D2-9940-1777FDD75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1B6845-8E6C-40A7-A270-EDE79F975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F33E8D-8E16-46E9-9BB5-2E58BC427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9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shares one focused creative brief.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BBF295-8810-42DB-9D34-FF7592619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4908E1-5AD8-447C-9084-1E81FB61E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drafts match the intended brand voice.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20D838-BC16-4B46-A909-CF0D23E1A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0CFB14-14C1-4E6C-B3B2-B5F157C15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Design and copy move forward with fewer revisions.</a:t>
            </a:r>
          </a:p>
        </p:txBody>
      </p:sp>
    </p:spTree>
    <p:extLst>
      <p:ext uri="{BB962C8B-B14F-4D97-AF65-F5344CB8AC3E}">
        <p14:creationId xmlns:p14="http://schemas.microsoft.com/office/powerpoint/2010/main" val="7051970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711197-4102-4357-9213-0FA6A0465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879044-006D-4FA0-9C40-F00DF353E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2F622C-AC63-409D-B6A7-648ADB986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7FE589-C0A8-456E-8F84-DE3AAFE6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CCC0C5-94CC-4852-9788-F817AE0B5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008273-C672-4E18-963B-5AD0241F1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E4DC8-FAB0-41F9-8E31-9A58C19AF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52F6AF-D99F-45FB-A841-719E9F6C3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33962F-D788-4B07-9072-19E865496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E97843-6F71-4A09-BFF4-AD2B59429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brief that keeps the launch message consistent across channels.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A04065-BDCA-414F-AE01-979A73625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8116AE-6816-486F-80B7-C8E065E52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4F2512-1BC3-449E-AB9D-80566C165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B1CF47-72F8-4185-AB52-138A5A1AD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DESIGNER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71645C-2EDF-4961-BF83-CBF9B6A46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visual direction and tone cues to shape fast, on-brand concepts.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0C045C-EF4E-4CB3-ABEC-87511C964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B88875-A741-4096-BBE4-4155EE8DF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F7496D-727E-4B9A-8545-A2A1709A7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3CF488-B4E7-4A88-B215-EE3451C75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PRODUCER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C3840D-A60A-46E7-9D09-62BD5B132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structured inputs to generate usable draft copy and creative options.</a:t>
            </a:r>
          </a:p>
        </p:txBody>
      </p:sp>
    </p:spTree>
    <p:extLst>
      <p:ext uri="{BB962C8B-B14F-4D97-AF65-F5344CB8AC3E}">
        <p14:creationId xmlns:p14="http://schemas.microsoft.com/office/powerpoint/2010/main" val="6622873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6505234-B078-4021-A220-B53A0BC6F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084388-C034-414A-9E64-099108D6A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53D135-35F6-4C53-B49B-C5052F1F7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11C166-C5D2-4334-AB18-5EB5DDA98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B7B314-6416-4249-912B-616AE87B4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7F5FDB-E460-496A-A00E-C2F504E16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AE6984-FED8-4CF9-AE28-4D8F1057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1ACC2F-10F8-4A67-A241-44632D0C1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47A454-E0B1-44AE-8C6C-F3243F4D6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19D9E5-10D8-4DE3-9C24-B8B428697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D79102-FB5A-45F6-B1DB-9BF4ACBF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72D914-DEBC-442E-A3B8-E33CF9E78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769E34-2141-4429-9FFA-9DF3C0A9A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D4984A-ECFA-41DE-85C3-6B704574D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15D6A6-902C-445F-94C9-AFC65E419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4202A0-4919-4F54-9CF7-E0575E104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E5B9E7-70C8-4ABD-8F10-41D056BF7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audience mood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CFFA74-7E81-4068-8A7C-34C99532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7D09B0-E1E4-4314-9277-784F55025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59AEC0-829F-4428-B81C-AC28EF4AB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CC4578-57F7-4953-A233-09200790F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E608EC-29FF-4DCA-A0F8-96B2676DC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EDD777-D3A3-4102-9888-70CFA993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key message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523FA9-9B80-4E2F-960E-EA5DF3571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810E60-2C4D-4DFD-897E-B56E8BDFC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EF970CD-DBDB-45D5-8B0A-B741AC743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16808D-7782-4B99-A3CA-D68E62065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A08CD7D-FE9C-4E1F-8F0C-30486199B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991C236-64D8-4A73-8C73-C4E85CD1F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visual cues</a:t>
            </a:r>
          </a:p>
        </p:txBody>
      </p:sp>
    </p:spTree>
    <p:extLst>
      <p:ext uri="{BB962C8B-B14F-4D97-AF65-F5344CB8AC3E}">
        <p14:creationId xmlns:p14="http://schemas.microsoft.com/office/powerpoint/2010/main" val="162964783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FF3DAC-1665-4B8F-93C7-E722962E2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7CB128-6D74-4D30-AD28-742DE894E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B0158F-911F-455C-A1DF-828DF853A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741038-8E85-46D6-8AE8-267FDF427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3CEF04-83CE-4FFB-B846-113F8355E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285825-0A9D-46D5-8411-D8D5F254D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ECEA82-EF7F-442F-A8C9-350BF9312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D70BE2-8F26-41DB-9EF8-FB821804D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brief AI to create a launch concept for a pet-care app?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A37C7F-6733-4595-92DD-8489977F1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6F9E4F-1D10-46B4-9D74-AB0E9967D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543271-24F0-4207-B8B0-B02EAB717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96F65D-98BB-4F1F-9DE7-54E79DAFF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audience mood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2C5E45-9897-47A1-BCCC-AE907CE0B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7230F9-6832-4766-85D6-FA9BB7FB6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D12487-9476-4E5D-8860-834B1620F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key message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00C11F-42D5-483C-8C00-1242B95A9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5AB75A-7636-400D-9CF7-37E5CE34D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570E2C-C9D2-446F-AFDB-35E4ADADC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AI output</a:t>
            </a:r>
          </a:p>
        </p:txBody>
      </p:sp>
    </p:spTree>
    <p:extLst>
      <p:ext uri="{BB962C8B-B14F-4D97-AF65-F5344CB8AC3E}">
        <p14:creationId xmlns:p14="http://schemas.microsoft.com/office/powerpoint/2010/main" val="60669254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2A77575-3694-4927-A404-588727C2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066C41-775C-4B34-B3EA-E7B05A1D2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698372-45B1-403F-AF53-52FE9BEFD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C42204-A0EA-4F39-9553-F9192D187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DC1C79-004E-4599-8AAC-1337A1EB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E89DA4-5E01-4CCB-83DD-B98F0A474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77F6ED-BA18-4C04-AE2F-4EC579520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11B8FE-1BF3-46C6-A182-BF2DF0762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3AD729-44F5-4409-87AA-C77225D6F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5F1CAB-85D8-49F3-91D6-7974F9035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7FC4EA-6FC1-4C85-A26D-3AFA25BA9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D29E26-2665-4B3C-855D-C3CACF932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AF2A82-0769-420A-B961-3245EC415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E7BCBC-5DF8-48A1-8027-006E119EE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audience mood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514A8D-E0E8-412C-BD5B-88582323E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431688-EAC3-4CD2-8ADE-360F8382B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A2097D-7459-4218-A939-1309D7E74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BFAE91-CF04-462B-B2D6-6CA02313C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C399C8-C1D4-4316-A5FD-DCBBDA6DE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key message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8C0C2A-3B7A-4AC3-B2B3-B0095ED7E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3680ED-9675-4A84-A656-BA16BC5B1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CD46A4-CB91-425D-9B3C-B810C6B4D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821E9B-FF10-43F1-BB76-EE850707A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637339-69AC-463B-AA55-3A638EF6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AI output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938F22-E4B9-461E-98E6-B5A98F1E4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75995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46B81F-9220-4D24-AADF-83A72F5AD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745859-A587-453C-A6F0-EA872B876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4D3349-BF95-4529-8F9E-84917C086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sharper brief helps AI support the creative process.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C63208-1292-4A01-A304-FA3C6914E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47BE67-1AEE-40BB-94A0-35F8E6D80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F4C97A-637C-4A48-95B8-4C77CB1F0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A5FAAE-EE33-402A-9FF9-75F9CDF88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466601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2026-09-30T15:20:56.0960000Z</dcterms:created>
  <dcterms:modified xsi:type="dcterms:W3CDTF">2026-09-30T15:20:56.0960000Z</dcterms:modified>
</coreProperties>
</file>