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e16557bbb04058" /><Relationship Type="http://schemas.openxmlformats.org/officeDocument/2006/relationships/extended-properties" Target="/docProps/app.xml" Id="Rd0671e3a78bd4021" /><Relationship Type="http://schemas.openxmlformats.org/officeDocument/2006/relationships/officeDocument" Target="/ppt/presentation.xml" Id="R8b354f66193849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ba9f6ab8ff487f"/>
  </p:sldMasterIdLst>
  <p:notesMasterIdLst>
    <p:notesMasterId xmlns:r="http://schemas.openxmlformats.org/officeDocument/2006/relationships" r:id="R697ecd06537242ff"/>
  </p:notesMasterIdLst>
  <p:sldIdLst>
    <p:sldId xmlns:r="http://schemas.openxmlformats.org/officeDocument/2006/relationships" id="256" r:id="R3a88f30ed94043d3"/>
    <p:sldId xmlns:r="http://schemas.openxmlformats.org/officeDocument/2006/relationships" id="257" r:id="R73a4ed78d7f2489b"/>
    <p:sldId xmlns:r="http://schemas.openxmlformats.org/officeDocument/2006/relationships" id="258" r:id="R558f8b0479534c61"/>
    <p:sldId xmlns:r="http://schemas.openxmlformats.org/officeDocument/2006/relationships" id="259" r:id="R9281c544fc16489d"/>
    <p:sldId xmlns:r="http://schemas.openxmlformats.org/officeDocument/2006/relationships" id="260" r:id="Ref03d59d3b394ef5"/>
    <p:sldId xmlns:r="http://schemas.openxmlformats.org/officeDocument/2006/relationships" id="261" r:id="R2f12193ad8814e4f"/>
    <p:sldId xmlns:r="http://schemas.openxmlformats.org/officeDocument/2006/relationships" id="262" r:id="R9f00e41eaa4143aa"/>
    <p:sldId xmlns:r="http://schemas.openxmlformats.org/officeDocument/2006/relationships" id="263" r:id="Rc7dc1e375c224eec"/>
    <p:sldId xmlns:r="http://schemas.openxmlformats.org/officeDocument/2006/relationships" id="264" r:id="R357af9c460464fc1"/>
    <p:sldId xmlns:r="http://schemas.openxmlformats.org/officeDocument/2006/relationships" id="265" r:id="R3b5d2d4bba2c45e1"/>
    <p:sldId xmlns:r="http://schemas.openxmlformats.org/officeDocument/2006/relationships" id="266" r:id="R2f188797d87a42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d5712a0d874e69" /><Relationship Type="http://schemas.openxmlformats.org/officeDocument/2006/relationships/slideMaster" Target="/ppt/slideMasters/slideMaster1.xml" Id="R17ba9f6ab8ff487f" /><Relationship Type="http://schemas.openxmlformats.org/officeDocument/2006/relationships/notesMaster" Target="/ppt/notesMasters/notesMaster1.xml" Id="R697ecd06537242ff" /><Relationship Type="http://schemas.openxmlformats.org/officeDocument/2006/relationships/presProps" Target="/ppt/presProps.xml" Id="R00fdbfd709ef408b" /><Relationship Type="http://schemas.openxmlformats.org/officeDocument/2006/relationships/tableStyles" Target="/ppt/tableStyles.xml" Id="Rdbbba82349544c21" /><Relationship Type="http://schemas.openxmlformats.org/officeDocument/2006/relationships/slide" Target="/ppt/slides/slide1.xml" Id="R3a88f30ed94043d3" /><Relationship Type="http://schemas.openxmlformats.org/officeDocument/2006/relationships/slide" Target="/ppt/slides/slide2.xml" Id="R73a4ed78d7f2489b" /><Relationship Type="http://schemas.openxmlformats.org/officeDocument/2006/relationships/slide" Target="/ppt/slides/slide3.xml" Id="R558f8b0479534c61" /><Relationship Type="http://schemas.openxmlformats.org/officeDocument/2006/relationships/slide" Target="/ppt/slides/slide4.xml" Id="R9281c544fc16489d" /><Relationship Type="http://schemas.openxmlformats.org/officeDocument/2006/relationships/slide" Target="/ppt/slides/slide5.xml" Id="Ref03d59d3b394ef5" /><Relationship Type="http://schemas.openxmlformats.org/officeDocument/2006/relationships/slide" Target="/ppt/slides/slide6.xml" Id="R2f12193ad8814e4f" /><Relationship Type="http://schemas.openxmlformats.org/officeDocument/2006/relationships/slide" Target="/ppt/slides/slide7.xml" Id="R9f00e41eaa4143aa" /><Relationship Type="http://schemas.openxmlformats.org/officeDocument/2006/relationships/slide" Target="/ppt/slides/slide8.xml" Id="Rc7dc1e375c224eec" /><Relationship Type="http://schemas.openxmlformats.org/officeDocument/2006/relationships/slide" Target="/ppt/slides/slide9.xml" Id="R357af9c460464fc1" /><Relationship Type="http://schemas.openxmlformats.org/officeDocument/2006/relationships/slide" Target="/ppt/slides/slide10.xml" Id="R3b5d2d4bba2c45e1" /><Relationship Type="http://schemas.openxmlformats.org/officeDocument/2006/relationships/slide" Target="/ppt/slides/slide11.xml" Id="R2f188797d87a42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876651ea534e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df13214e6b4e76" /><Relationship Type="http://schemas.openxmlformats.org/officeDocument/2006/relationships/notesMaster" Target="/ppt/notesMasters/notesMaster1.xml" Id="Ra5e5ccf9268e4d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a6ba08cac749c7" /><Relationship Type="http://schemas.openxmlformats.org/officeDocument/2006/relationships/notesMaster" Target="/ppt/notesMasters/notesMaster1.xml" Id="Ra678c92a950b43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0c81c2d6f24a63" /><Relationship Type="http://schemas.openxmlformats.org/officeDocument/2006/relationships/notesMaster" Target="/ppt/notesMasters/notesMaster1.xml" Id="R9c5ecb157f0841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49653634d74fb5" /><Relationship Type="http://schemas.openxmlformats.org/officeDocument/2006/relationships/notesMaster" Target="/ppt/notesMasters/notesMaster1.xml" Id="R7fb66c7e17b94f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790f6da2df4ed5" /><Relationship Type="http://schemas.openxmlformats.org/officeDocument/2006/relationships/notesMaster" Target="/ppt/notesMasters/notesMaster1.xml" Id="Rc77e6d5c96e04b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631c0eebc149f3" /><Relationship Type="http://schemas.openxmlformats.org/officeDocument/2006/relationships/notesMaster" Target="/ppt/notesMasters/notesMaster1.xml" Id="Rd15dbbd633fe40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8a52e4c7374b38" /><Relationship Type="http://schemas.openxmlformats.org/officeDocument/2006/relationships/notesMaster" Target="/ppt/notesMasters/notesMaster1.xml" Id="R3aef1be2981e44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cb845b2b394b9c" /><Relationship Type="http://schemas.openxmlformats.org/officeDocument/2006/relationships/notesMaster" Target="/ppt/notesMasters/notesMaster1.xml" Id="R82994cb4841e45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ac23d28c1f420a" /><Relationship Type="http://schemas.openxmlformats.org/officeDocument/2006/relationships/notesMaster" Target="/ppt/notesMasters/notesMaster1.xml" Id="R845dea64aa5043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ea22e9826541eb" /><Relationship Type="http://schemas.openxmlformats.org/officeDocument/2006/relationships/notesMaster" Target="/ppt/notesMasters/notesMaster1.xml" Id="R93f050467efe49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542c55f2a74655" /><Relationship Type="http://schemas.openxmlformats.org/officeDocument/2006/relationships/notesMaster" Target="/ppt/notesMasters/notesMaster1.xml" Id="Rc9653dc3192c47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86c93b518f4a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bcdb46ab194571" /><Relationship Type="http://schemas.openxmlformats.org/officeDocument/2006/relationships/slideLayout" Target="/ppt/slideLayouts/slideLayout1.xml" Id="Rcbfdf6dc66c54c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fdf6dc66c54c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945ff850f488a" /><Relationship Type="http://schemas.openxmlformats.org/officeDocument/2006/relationships/image" Target="/ppt/media/image.png" Id="Rcd21748f38f54b08" /><Relationship Type="http://schemas.openxmlformats.org/officeDocument/2006/relationships/notesSlide" Target="/ppt/notesSlides/notesSlide1.xml" Id="R1411b9ab6dac41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3499990a844ca" /><Relationship Type="http://schemas.openxmlformats.org/officeDocument/2006/relationships/notesSlide" Target="/ppt/notesSlides/notesSlide2.xml" Id="R1f1db67969a445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1b53ebba24e9e" /><Relationship Type="http://schemas.openxmlformats.org/officeDocument/2006/relationships/notesSlide" Target="/ppt/notesSlides/notesSlide3.xml" Id="R0a330fb760de47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675504f0c746e6" /><Relationship Type="http://schemas.openxmlformats.org/officeDocument/2006/relationships/notesSlide" Target="/ppt/notesSlides/notesSlide4.xml" Id="R7f19c3e4fd814e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cbb3723a82483e" /><Relationship Type="http://schemas.openxmlformats.org/officeDocument/2006/relationships/notesSlide" Target="/ppt/notesSlides/notesSlide5.xml" Id="R9bf38d52c89445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2ec90a7814633" /><Relationship Type="http://schemas.openxmlformats.org/officeDocument/2006/relationships/notesSlide" Target="/ppt/notesSlides/notesSlide6.xml" Id="Rd8dedbb84c524b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293d125534b3a" /><Relationship Type="http://schemas.openxmlformats.org/officeDocument/2006/relationships/notesSlide" Target="/ppt/notesSlides/notesSlide7.xml" Id="Ra32e620e342e425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afd74ce8d4da4" /><Relationship Type="http://schemas.openxmlformats.org/officeDocument/2006/relationships/notesSlide" Target="/ppt/notesSlides/notesSlide8.xml" Id="Rc62adf37488d4b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2b24161b584288" /><Relationship Type="http://schemas.openxmlformats.org/officeDocument/2006/relationships/notesSlide" Target="/ppt/notesSlides/notesSlide9.xml" Id="Rbe3f2580b5c448f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186f0d23743ac" /><Relationship Type="http://schemas.openxmlformats.org/officeDocument/2006/relationships/notesSlide" Target="/ppt/notesSlides/notesSlide10.xml" Id="R73db0744cdc746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3f2a05bef4bf3" /><Relationship Type="http://schemas.openxmlformats.org/officeDocument/2006/relationships/notesSlide" Target="/ppt/notesSlides/notesSlide11.xml" Id="R30e2dd58b0724c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B824DD-3737-4B08-ADEC-6173996C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B2D2F-F9F1-41E1-91FE-12202C51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822CD-7C6F-4EA1-A20C-75149418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Free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588EC-87D4-46B2-B7E4-FF19C8BE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studio turns a rough launch brief into a polished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A8C5A-B112-4210-A4D4-C4928E16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BB07C-566B-43EE-BF9F-A058BFC5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3770A-5C1A-4C22-B21C-74F1FC9D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EC5B92-EC6A-43E4-9EB9-004D88A4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1748f38f54b0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894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728A34-404A-49B5-9F0A-A469897A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9AF15-0DAF-42C6-BAF2-3A86FB60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E023C-87A8-4E4D-979E-A7B1CD50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644B4-F09F-4FE0-9D97-401F6589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B2272-93DD-492F-9323-D780A397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free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A31475-4CB5-499D-9B08-DD6300DE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D2E5D-A320-41B2-84D1-9F5D1B42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0E8E3-3423-453E-BF6F-C4A6D0D9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79B3A2-2566-4ADD-9F46-E575B996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BA4E3A-7B51-49D0-9198-A8DB4420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D4C15-3A57-4DDA-B632-5038C9F4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9B3D54-FEB6-4F12-B34B-537AD992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9BAD0-6986-4CBA-93CC-933E22DB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B37D78-B385-40DA-BB98-7700D108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3C38D3-3607-4CF1-BC75-E1F353129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2C1536-47DD-423F-A21C-DD071513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Polish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A79B12-DF52-4574-8238-7ACE7084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1D83A-B09C-4FD3-B4E6-1BC7BA19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494AC-AA1E-40B2-9918-2F6477F0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9C194E-C5F3-46A0-B0BA-6489A774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DEBF24-E885-4CEC-9675-D1C53ABD0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10574322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71713-7384-426F-A0A1-699B20A2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A64BC-1200-43AC-99E2-E1623480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66C74-993A-41F1-B33A-22B1F271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BEFF6-00F2-42B3-8200-8CDD0AC1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FFB3D9-2595-4ED1-903C-789B4CA8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clear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7DF26B-B529-48A1-9A46-70308823C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A219C-B008-4665-9639-6FD3A27F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31282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598907-9111-4814-8A45-A6E038CE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08155D-CE1E-47EF-AF8E-E4F94FF3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A4AACE-D359-4514-97BA-5DEDA262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BA98F-13F4-4722-8B66-464C88A9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89535-FD86-4F25-90A2-D7B60191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free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34A46-E62E-424C-9167-9A96E88D1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CC0D6-609E-4474-9ACD-6AB14C54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3A2AE9-1D29-435F-90A8-4FE26E0B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D9994-F1FD-483C-A760-083BE342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free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11941-E43C-42AE-BA5C-96CDAE2E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AC3A05-0BA2-4964-B5DB-A615CE5C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F458F3-0E37-4C29-BCC5-4289C0C6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C2084D-8E1A-4724-856A-A9737C7A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F318E-040E-489F-B1DC-60A0B13A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clear pitch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4C897F-972A-4F2D-8D2E-1164DD6E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A97F9C-2BA5-433B-A669-FA73C428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77DD0-978E-463E-8568-FE853CCD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B6A64A-3DC9-48C8-84ED-66AC3C855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F13605-618B-42B4-B14C-456270E8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73FDF1-78AB-4078-8E26-02BEA0F2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819551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6985FE-5B1E-41DD-B3A3-55F0D2B2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E996C-F63E-41AE-87E8-8908D54C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F37CAD-5924-4C16-8371-329E9E42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E96D1-3CC1-4ADA-9715-60155BC0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70CF4F-9985-4B8B-8E7D-7EE99F35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6A7327-B7C4-4DF3-8CE8-D71213DB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4482A-7663-44C3-85F3-655CD0A38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47438-9540-401B-A0F9-865F056B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72FF8-A444-4D5B-99BA-ED0CF4B5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684487-0CE8-452C-AF65-26E7199D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60454-23C7-40B6-99DF-3A52A7BD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5208E1-5AEF-4607-BFB6-809CF0AA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D52E7-5626-45AF-93F8-FF5D9B11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99C250-60B8-406F-9DE7-61262E29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7E8B23-E573-4A26-9538-69784E91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BC0091-5A32-45B4-B456-6CB32174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965E27-518D-4DEA-81B4-1D985C051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EE301A-1C17-4652-B509-ED59346F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AB6A10-6C32-4E46-B9BD-6C76AE80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F3F9EB-529C-4709-95A5-8BD4AE6F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ECD996-BB68-47BB-B203-70A19811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A33CF0-B211-4E72-B41D-E418C9C4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7A9C52-3B43-4CA7-A5C0-0D8D2D4C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CA8893-3145-40C6-9A34-5ACE5215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2082D9-3535-4128-9FF8-36AD11D8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C981AA-ADF8-4C7F-AA25-A9E2D05E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49508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B89CE0-CE59-4D0C-9D1E-97D54FF3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95C876-7451-4238-AB63-2FEAD57B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533312-A24D-4778-9F3D-B152B4C4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1B007-B31F-4CB7-A287-D02D6694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A195E-D10C-4870-8FDC-F05BC77D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free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F4A86-64BD-4386-B93A-DD7F03E4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DE778-6CAF-4FF2-A7BE-7A8CA579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1007B9-8D10-4AB5-AAD5-1BEE915F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145AB-E739-4985-9038-49D9BD24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Notes are scattered across emails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7A631-8046-4FB6-BB90-8758766E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D1455D-8D07-43DA-B309-9D26F3B8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deck looks uneven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8FC61-1910-44CA-AE29-4BD77FF8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A53010-3B1B-4881-B2F4-9ABD79BD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Too much time is spent fixing slide formatting.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0E7494-4271-4F2F-B529-EE542705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5EE2DA-FD3E-48D7-A183-FC34CAC6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3EFA70-F196-4434-A555-8503AD07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A30AC4-3697-4B3E-8A66-BC191F368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E0072D-2C17-4DDA-9EB9-3E65346F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D05A40-8E6A-4BDD-A1B3-8B40299B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share a clean, consistent visual style.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2DC5DA-31D4-4135-A132-E085CF28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710A33-0C11-4754-8C0E-6361C034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present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8467826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82020C-14CC-4406-91CF-195C3721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4F55D-5D05-4805-BC34-72A84C97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98DBB-3AE9-43C6-9A44-0533E8FE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C12F1-D083-4FC0-B893-16F1EFB9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CC07D-1AA9-410C-B530-DF3CCB090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0DC038-E7E3-4BE5-803D-9920084E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C2E51-42E2-4F72-81BB-43DDB151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6CA08-CD81-4089-B08E-BFE48250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F1B2D-D958-4ADA-954A-9D24F77F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1A95B6-3BF0-4F2A-94E6-8C7F6E0D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ideas into a clear pitch for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1AF64B-D53C-47D0-9001-3F8AD506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33F1B7-36DD-4B77-956A-11F3143D6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BFCB9-A88A-45B9-AD15-8234C2F9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FA0B23-9152-4168-8FEF-1CC48F8F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D43CB-C175-4C7D-911F-942E2393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slides for campaign updates and internal reviews.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E626D2-3339-4904-AB4A-977CA3DE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018BD7-A705-4020-9FC6-34D64FFA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EA8892-A2FB-4BDA-9570-419BD206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4CB7F7-1BA1-4EFC-9C0B-9D458B56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FREELANCE DESIGNERS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5DA249-F5D7-489C-AA0F-11C9B5A1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workflow to build client-ready presentations quickly.</a:t>
            </a:r>
          </a:p>
        </p:txBody>
      </p:sp>
    </p:spTree>
    <p:extLst>
      <p:ext uri="{BB962C8B-B14F-4D97-AF65-F5344CB8AC3E}">
        <p14:creationId xmlns:p14="http://schemas.microsoft.com/office/powerpoint/2010/main" val="8222428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567652-ECCA-4293-97D8-3E55B0DC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82F4B-0EAC-4322-B535-E5C8BBF5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D72A3E-DA10-4CAF-BDF9-6203AA17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C5C092-2F98-4880-9EF9-0B834AC4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C35A7-66A5-4B22-BB76-332B3B25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8CFE18-A232-4006-8C0B-07F8BBA9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C6EBF-8D42-4407-B03B-AA04B39A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C03BC-C5A7-455B-A44C-9C4AEC58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79F21-E109-44AE-9097-4084DC57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2704E-3A2D-4F3A-A320-6074808E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96D02D-0D00-406B-8A74-628E9EEC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4901B0-33BC-4F00-A15C-E21382DD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F8F12C-A7E9-4709-914A-B9CEF2C6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5B7E0-81BC-416D-A8C2-6C6714F6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C0137-CB3D-4C8C-9436-6896DF76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3275CB-E7A3-4D30-A276-D9B38AFB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7CF4E7-17F1-451C-B73E-C7F21596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719665-6F9F-4927-9CDB-8CFCB76C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B6DA6C-8507-4A53-B480-86D8309D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ED030B-DF8A-4D18-80C2-DCA67DC3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9B8AC3-3E04-42A3-AB87-0F834DE6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BFB21D-6202-40FA-902B-D258B15B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9A9007-A2DC-4A5C-9175-819D9C8B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DAC1C6-25A1-4D96-AEA8-F6276913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9D88F7-F84E-4330-9E42-E49B7832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FF50DF-2851-4EEC-8066-72B12C65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44B4D0-7456-4EB9-922E-C25AD61A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9BF2F5-0833-4296-AEBC-52F85C35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910751-9D40-4110-8A28-8D3CF8C3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3940398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AB9AC2-B71F-4A01-B32A-268B9189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97F388-4D6F-43DE-93EE-C51EA2AD9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38A2E-559C-4CD7-8D6F-B318D87E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E2E917-F609-4F32-83D7-EB2F4EF0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0E7C3-149F-4A5C-B00C-D38833C4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free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52CAB9-24E8-428B-85D1-F41F0997D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672D0-647B-46D1-A4C7-7A65928F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D2FC72-8862-4D59-ABDB-0F9A0CE4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turn a messy launch brief into a clear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824932-61BA-40C4-AB3C-FE2597B4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86B4D-E72E-4A57-B9A3-7ACD63203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C5726F-116C-4A52-8DF0-65A22031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8F408-DE8B-4EFD-AF89-31FF65ED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562306-78F0-4880-9055-8F3B4DE3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D4895-384E-4376-84C4-0548864F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0086A-8863-4F0D-8302-232F4FB3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0CF7D2-D6F9-4FE7-A6C7-3F8522D5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A420E8-DEB2-4329-AF77-783037F1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0AF102-A12A-4EB7-9AE8-08233083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14938163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1088CB-2E2E-4FB7-AEFA-770F350E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672532-E835-442A-AE7A-E08A9CDC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35419-9418-4F98-94AA-2492C027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5D785B-885A-4FB0-850D-0B87557A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601D47-F6DA-4CAF-8591-72E96C0ED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free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BD8938-8517-43CF-8CAD-B769F21C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211A1-5E82-43CD-B98C-4B3E01FE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1EEBF7-7D84-476D-94BB-70AB297B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5C5C9E-CA69-4514-8871-9760DC09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9F8D5-AC1E-4CFD-9981-A52A8505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67CE94-9AB9-4F86-A644-DD913D91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6BD70D-B485-473C-9F31-912C6F46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F53650-AA7A-4D9D-A766-7BDA3487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B7DD4C-CEC3-4EFE-B029-1B5E1FE9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clean layout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D21262-B9E1-4311-88EC-C8EE1914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0C23D4-4036-4C12-8792-76D12418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5B0F20-8A26-4423-9303-3555443D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DFC65B-2FFF-41B5-A575-10B6E6DB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70A8EA-FE58-4989-A8B0-86646239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82F5FE-E8BC-415B-9675-D3C88312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BAAFB8-F78A-436F-A049-9E07CC49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DFA5E1-160A-405F-BD4A-8B8ADFA9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F7E3D4-0866-4E2B-986B-ABB128E0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925C4C-CB8D-40C5-B84F-758DB71A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7F6D86-56E9-4B63-80C7-25109F20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97165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4A6175-7873-4FCB-8672-260EB638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D46C26-E5C4-4A07-9426-73C90EC6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AC05B-E152-4E58-AA74-F23F7E5C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presentation that feels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A2D6E8-B842-4BEE-A6BE-3542FA4F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90257-12E0-467C-B593-0BFB27E3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B904B-AFB8-4C76-8EA6-6A99686A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F6BE42-48B1-4EE3-A222-F3F9FE7B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232503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2026-10-01T10:53:42.7720000Z</dcterms:created>
  <dcterms:modified xsi:type="dcterms:W3CDTF">2026-10-01T10:53:42.7720000Z</dcterms:modified>
</coreProperties>
</file>