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eac82f82e94ab7" /><Relationship Type="http://schemas.openxmlformats.org/officeDocument/2006/relationships/extended-properties" Target="/docProps/app.xml" Id="Re006ef3130504c3d" /><Relationship Type="http://schemas.openxmlformats.org/officeDocument/2006/relationships/officeDocument" Target="/ppt/presentation.xml" Id="R5e3abe7a4e85499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64355c92e54323"/>
  </p:sldMasterIdLst>
  <p:notesMasterIdLst>
    <p:notesMasterId xmlns:r="http://schemas.openxmlformats.org/officeDocument/2006/relationships" r:id="Rbabcaab8b2f747ce"/>
  </p:notesMasterIdLst>
  <p:sldIdLst>
    <p:sldId xmlns:r="http://schemas.openxmlformats.org/officeDocument/2006/relationships" id="256" r:id="Racd1a8ca28b94c65"/>
    <p:sldId xmlns:r="http://schemas.openxmlformats.org/officeDocument/2006/relationships" id="257" r:id="R1e93a4f92665432d"/>
    <p:sldId xmlns:r="http://schemas.openxmlformats.org/officeDocument/2006/relationships" id="258" r:id="Rd6dc143e5000455d"/>
    <p:sldId xmlns:r="http://schemas.openxmlformats.org/officeDocument/2006/relationships" id="259" r:id="R24b2159502e043bc"/>
    <p:sldId xmlns:r="http://schemas.openxmlformats.org/officeDocument/2006/relationships" id="260" r:id="Rc45d3ba4a1a848a4"/>
    <p:sldId xmlns:r="http://schemas.openxmlformats.org/officeDocument/2006/relationships" id="261" r:id="R141d084576804c6a"/>
    <p:sldId xmlns:r="http://schemas.openxmlformats.org/officeDocument/2006/relationships" id="262" r:id="R99c7260286ca41e8"/>
    <p:sldId xmlns:r="http://schemas.openxmlformats.org/officeDocument/2006/relationships" id="263" r:id="Rfe1d5df997394a6d"/>
    <p:sldId xmlns:r="http://schemas.openxmlformats.org/officeDocument/2006/relationships" id="264" r:id="Rc317cda98e554a7f"/>
    <p:sldId xmlns:r="http://schemas.openxmlformats.org/officeDocument/2006/relationships" id="265" r:id="R525d421f7feb4355"/>
    <p:sldId xmlns:r="http://schemas.openxmlformats.org/officeDocument/2006/relationships" id="266" r:id="R2b64560df405458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df091c02db4ac0" /><Relationship Type="http://schemas.openxmlformats.org/officeDocument/2006/relationships/slideMaster" Target="/ppt/slideMasters/slideMaster1.xml" Id="R2964355c92e54323" /><Relationship Type="http://schemas.openxmlformats.org/officeDocument/2006/relationships/notesMaster" Target="/ppt/notesMasters/notesMaster1.xml" Id="Rbabcaab8b2f747ce" /><Relationship Type="http://schemas.openxmlformats.org/officeDocument/2006/relationships/presProps" Target="/ppt/presProps.xml" Id="Rab668868442d4284" /><Relationship Type="http://schemas.openxmlformats.org/officeDocument/2006/relationships/tableStyles" Target="/ppt/tableStyles.xml" Id="Rec0b531e26d4422c" /><Relationship Type="http://schemas.openxmlformats.org/officeDocument/2006/relationships/slide" Target="/ppt/slides/slide1.xml" Id="Racd1a8ca28b94c65" /><Relationship Type="http://schemas.openxmlformats.org/officeDocument/2006/relationships/slide" Target="/ppt/slides/slide2.xml" Id="R1e93a4f92665432d" /><Relationship Type="http://schemas.openxmlformats.org/officeDocument/2006/relationships/slide" Target="/ppt/slides/slide3.xml" Id="Rd6dc143e5000455d" /><Relationship Type="http://schemas.openxmlformats.org/officeDocument/2006/relationships/slide" Target="/ppt/slides/slide4.xml" Id="R24b2159502e043bc" /><Relationship Type="http://schemas.openxmlformats.org/officeDocument/2006/relationships/slide" Target="/ppt/slides/slide5.xml" Id="Rc45d3ba4a1a848a4" /><Relationship Type="http://schemas.openxmlformats.org/officeDocument/2006/relationships/slide" Target="/ppt/slides/slide6.xml" Id="R141d084576804c6a" /><Relationship Type="http://schemas.openxmlformats.org/officeDocument/2006/relationships/slide" Target="/ppt/slides/slide7.xml" Id="R99c7260286ca41e8" /><Relationship Type="http://schemas.openxmlformats.org/officeDocument/2006/relationships/slide" Target="/ppt/slides/slide8.xml" Id="Rfe1d5df997394a6d" /><Relationship Type="http://schemas.openxmlformats.org/officeDocument/2006/relationships/slide" Target="/ppt/slides/slide9.xml" Id="Rc317cda98e554a7f" /><Relationship Type="http://schemas.openxmlformats.org/officeDocument/2006/relationships/slide" Target="/ppt/slides/slide10.xml" Id="R525d421f7feb4355" /><Relationship Type="http://schemas.openxmlformats.org/officeDocument/2006/relationships/slide" Target="/ppt/slides/slide11.xml" Id="R2b64560df405458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d03eb65f7774d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f5260b458a84110" /><Relationship Type="http://schemas.openxmlformats.org/officeDocument/2006/relationships/notesMaster" Target="/ppt/notesMasters/notesMaster1.xml" Id="Rf511dceb8b2042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726f993ad74edb" /><Relationship Type="http://schemas.openxmlformats.org/officeDocument/2006/relationships/notesMaster" Target="/ppt/notesMasters/notesMaster1.xml" Id="Re8bb7a63d9244c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1f67b8c07d45aa" /><Relationship Type="http://schemas.openxmlformats.org/officeDocument/2006/relationships/notesMaster" Target="/ppt/notesMasters/notesMaster1.xml" Id="Rada813aed56f47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aad961694f4296" /><Relationship Type="http://schemas.openxmlformats.org/officeDocument/2006/relationships/notesMaster" Target="/ppt/notesMasters/notesMaster1.xml" Id="R42952a2b247d4b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aee4fc619f4e61" /><Relationship Type="http://schemas.openxmlformats.org/officeDocument/2006/relationships/notesMaster" Target="/ppt/notesMasters/notesMaster1.xml" Id="R185dd8506e0446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1c2e6a2e884e80" /><Relationship Type="http://schemas.openxmlformats.org/officeDocument/2006/relationships/notesMaster" Target="/ppt/notesMasters/notesMaster1.xml" Id="R6fde9da88e9d45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07dfdae28a47c0" /><Relationship Type="http://schemas.openxmlformats.org/officeDocument/2006/relationships/notesMaster" Target="/ppt/notesMasters/notesMaster1.xml" Id="Re9ae60453fd840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c97934a7b214de1" /><Relationship Type="http://schemas.openxmlformats.org/officeDocument/2006/relationships/notesMaster" Target="/ppt/notesMasters/notesMaster1.xml" Id="R28c90fedfc524b0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b3a01e029e2408b" /><Relationship Type="http://schemas.openxmlformats.org/officeDocument/2006/relationships/notesMaster" Target="/ppt/notesMasters/notesMaster1.xml" Id="R28aafd900eac4a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98b031148043e5" /><Relationship Type="http://schemas.openxmlformats.org/officeDocument/2006/relationships/notesMaster" Target="/ppt/notesMasters/notesMaster1.xml" Id="R402af9802a754f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75ce66f0fca47da" /><Relationship Type="http://schemas.openxmlformats.org/officeDocument/2006/relationships/notesMaster" Target="/ppt/notesMasters/notesMaster1.xml" Id="Rf4a861cca4ab4b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4dead0384c48f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59da4c06e14505" /><Relationship Type="http://schemas.openxmlformats.org/officeDocument/2006/relationships/slideLayout" Target="/ppt/slideLayouts/slideLayout1.xml" Id="Rab5371d8a191445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5371d8a19144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3c279e163a473a" /><Relationship Type="http://schemas.openxmlformats.org/officeDocument/2006/relationships/image" Target="/ppt/media/image.png" Id="R51b0cbae35c44180" /><Relationship Type="http://schemas.openxmlformats.org/officeDocument/2006/relationships/notesSlide" Target="/ppt/notesSlides/notesSlide1.xml" Id="R5ac142bf0efc48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b04652fbda4c1a" /><Relationship Type="http://schemas.openxmlformats.org/officeDocument/2006/relationships/notesSlide" Target="/ppt/notesSlides/notesSlide2.xml" Id="R6cb2be1fe9c441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426de5d51404b" /><Relationship Type="http://schemas.openxmlformats.org/officeDocument/2006/relationships/notesSlide" Target="/ppt/notesSlides/notesSlide3.xml" Id="Rd31526a064824a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583045542c473c" /><Relationship Type="http://schemas.openxmlformats.org/officeDocument/2006/relationships/notesSlide" Target="/ppt/notesSlides/notesSlide4.xml" Id="Ra13012438eb04fe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09df3408174405" /><Relationship Type="http://schemas.openxmlformats.org/officeDocument/2006/relationships/notesSlide" Target="/ppt/notesSlides/notesSlide5.xml" Id="Rc1764199019f48a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516385b09d4981" /><Relationship Type="http://schemas.openxmlformats.org/officeDocument/2006/relationships/notesSlide" Target="/ppt/notesSlides/notesSlide6.xml" Id="Ra856006749174f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3ab9727ae94166" /><Relationship Type="http://schemas.openxmlformats.org/officeDocument/2006/relationships/notesSlide" Target="/ppt/notesSlides/notesSlide7.xml" Id="Rae062ccdca5d44b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cacc56ea774495" /><Relationship Type="http://schemas.openxmlformats.org/officeDocument/2006/relationships/notesSlide" Target="/ppt/notesSlides/notesSlide8.xml" Id="Ra16db51c35c143e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dd3f7bd94441f4" /><Relationship Type="http://schemas.openxmlformats.org/officeDocument/2006/relationships/notesSlide" Target="/ppt/notesSlides/notesSlide9.xml" Id="R62f4df827f7345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56f35188d34e16" /><Relationship Type="http://schemas.openxmlformats.org/officeDocument/2006/relationships/notesSlide" Target="/ppt/notesSlides/notesSlide10.xml" Id="R7fe65031b8c746d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6e5b5ac5349df" /><Relationship Type="http://schemas.openxmlformats.org/officeDocument/2006/relationships/notesSlide" Target="/ppt/notesSlides/notesSlide11.xml" Id="R9667f53be19c4f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097E27-7EF9-4EDE-A67E-659D2716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F51069-FEA5-46B7-A794-F2466929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4FF79F-1B70-4762-81BE-83A60BEE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Generate Storyboard From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AD521A-E0AD-46F5-911B-14C8EBBD7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Turn a podcast script into a visual pitch deck for a sci-fi short film.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68CCA2-0224-435E-A378-9DEF3747A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30E161-6C25-4009-AF20-CE05D2B2E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1AAA34-9FB8-4338-B851-3E12B9B27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55786-12B1-49C3-8E6A-A18F90A5A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b0cbae35c4418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858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B018A7-FE01-43AD-85ED-64B6D4159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941F22-4673-40A6-A850-04265F33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09DB6C-9768-4B85-88EE-725CBCC73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7273B-6D43-4258-BDE5-BBF5EA1AF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BFF4F-8038-45B6-B501-A61B9F51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generate storyboard from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4DD733-6D17-44B2-A231-1A62DD908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7D097-CC76-4465-9580-C9B3553B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6BF145-B602-4DBE-BF3E-553EA278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Script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E376B5-DAF5-42D8-ADD6-480DFD5CF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Upload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EBEBF6-BDA8-43D2-96F7-58D60279F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9C629E-057B-4CF8-A00E-B65778E0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141910-3C0C-4EEE-8363-428C644F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CEA421-5563-4B3A-BDF6-2DADAA154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Split into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FC6752-F852-44F4-9359-43B4797F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06F032-65AE-4092-8B7F-5CF24EA6F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ED7885-B62D-4CE1-834A-A94835E7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Mood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EE0748-B3A0-4DD0-8E35-2DD863E8A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frame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41E8E8-8286-4A9B-8E6A-D25A05B50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892B96-769D-4E1F-BE8E-5855FE3CC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12793-14B8-4CA6-A1C2-93E910FFB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Board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2BDB61-C71F-4D55-80DA-AE2B65359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Adjust visual tone</a:t>
            </a:r>
          </a:p>
        </p:txBody>
      </p:sp>
    </p:spTree>
    <p:extLst>
      <p:ext uri="{BB962C8B-B14F-4D97-AF65-F5344CB8AC3E}">
        <p14:creationId xmlns:p14="http://schemas.microsoft.com/office/powerpoint/2010/main" val="8344680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5EFCC1-C009-4397-BCB1-2934124A9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FF0546-89C5-4A52-90E9-6DA62B24B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0B042E-7BB0-467F-8AA5-DF28C845D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160A2B-F0EC-4C8F-B7B1-E461271F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DA5F9-052E-4174-8979-063CD05A5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a written script into scenes, beats, and visuals.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1C19C8-CAA0-493B-A5BF-3DF277CA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40A11D-CFDB-4B05-955B-8F4C38480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810671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D679D6-2C15-4F52-AB6D-7EAF131E5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E4665C-36EA-4DEE-8896-03C8B5FF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7DF916-36BC-4919-9880-41C0FB41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0566A-CFF4-4501-AC2A-0A92F5814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F35430-2B14-41DD-8281-3DB6999B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generate storyboard from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261F8F-3430-4D79-8DA8-6D68D1D47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437E47-AAA0-4D61-AD57-320F02187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BE6A98-54A8-45B0-8EC4-7AB9D8697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20D81B-9DE5-41A8-B578-0F495481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generate storyboard from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17F631-1788-4581-A964-802275449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08330F-0549-4F4B-8969-F33C3C71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5E8950-F209-4E43-9AA6-CACCD9352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7329D0-C823-4A66-B5BC-BB63CEEA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F7677F-56BB-4B3D-B05D-BB3855892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a written script into scenes, beats,…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1AFB0C-163C-4F37-BC9A-8CE19B67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B9822F-40FA-43A7-A94B-1AC96C80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237B5B-921F-418C-995B-E888A068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A0753D-1A9D-4039-83DB-37D871800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47DFD6-EBB2-4FC4-88BB-E08CDE15D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Export the storyboard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E1295D-3B5B-42F6-BD66-192505F3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817467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4F5A33-6B2C-41F5-A103-E23B85527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1F6924-37F8-4635-9848-295FC341D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8D152F-F12B-407E-93C9-6681196C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1E6E74-6FFC-4B67-94E6-6B1CEB24C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925D9-C4B4-470B-AD2D-84BFC1D6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5FF067-BC73-447F-9474-50D0B630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383F57-FAFE-435A-A7BC-1F5468759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099812-941E-401E-B0FC-368FEB45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737374-D07A-485C-A30B-5416BF8B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Upload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B763A4-FE4A-4BC2-84AF-EBD849C4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9C2FB5-354E-482D-8907-747A916A5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03434B-7BC1-49D6-BDA2-B41CE6C72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FB53D0-7D5A-4715-BE78-28F391CCD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Split into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81FB0-4B4A-44A9-B451-009F22F6F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4DD3D3-8750-409C-B74F-F2D6162ED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3D8775-F36D-44D5-888F-F1A1A6F00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981BA2-0B06-4EB0-9744-47552D011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frame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3A84AD-0A58-464D-BF95-403E14D9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28183E-03D9-4D68-9CCB-98F07B809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51D25E-146A-43D4-8708-9EEB49EFC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8B890B-F25D-43AA-AAF6-1DBA7A1C6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Adjust visual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5BC49E-6E68-4AE5-8440-03BFB070F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22769B-A040-4AC2-BD71-E79F2FE0E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60B0AD-9805-4735-A35C-72D45A53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597A48-7635-4056-9586-8FF3C463B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storyboard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F55411-BC4F-4750-8181-997B6F5A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624385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EC0182-A6F3-425B-8F02-1DA4BAB6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46B3E9-429C-40E1-9821-0329462D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68A07E-8E52-4DD1-B361-7F005053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C442C1-64DF-4B40-B6A3-D58565DB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3F41EE-35F8-4333-A49A-1207338C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generate storyboard from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E2023-C000-4F1C-98AB-A188049A7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102FC7-A412-4DBA-BB21-05EE587E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76B745-B82A-4F7B-9AA1-4A42D0930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63CF99-7D5E-4421-8E0E-57979856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stay abstract on the page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61E60F-1E81-4F1D-BE81-183D4633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436880-C7A8-4425-83AB-D86355567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members imagine different visuals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7BD2E3-1643-487F-A26A-06AA4DD4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E5636E-FC61-45FC-B5A1-16D37E1B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Pacing is hard to explain in meetings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0A6C58-AAD3-4B40-BA4E-EAEFD620F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8AEB7E-4035-4A07-A6DE-799CA895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C8461A-00FA-4C54-AB84-532738E4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858A06-D4C8-42E7-B1BD-EF9374F49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has a clear visual frame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16BC96-263A-46D4-B3E4-C712E672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18744B-6AC2-4A71-B28D-3DE1BA089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crew can review the story flow quickly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D0F1B6-E3E5-497B-8F94-37D1F814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A901F8-6A32-4A8B-96B9-E10B83C7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Creative choices are easier to discuss</a:t>
            </a:r>
          </a:p>
        </p:txBody>
      </p:sp>
    </p:spTree>
    <p:extLst>
      <p:ext uri="{BB962C8B-B14F-4D97-AF65-F5344CB8AC3E}">
        <p14:creationId xmlns:p14="http://schemas.microsoft.com/office/powerpoint/2010/main" val="382440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1BFA89-3913-4267-A176-424E16CE4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9A62ED-6981-43BF-B955-D81715BFB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9B9437-1862-4B78-AA8D-A4E56D054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2D6A29-E285-46F4-878F-A93B16663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E33A84-9700-4173-A09D-C6880F71D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52CFA0-BDA2-4AC2-BB56-955165ED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08165E-D48F-4059-ADC8-DBA040085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979412-05B9-4D9B-ACD6-E9EEE98D3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C4AED7-B603-416B-96FF-F33C6C67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B87FDC-5903-4A42-9A4F-B5489396B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class scripts into clear scene plans.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392399-7DAA-44DB-BF6E-A21C6686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C3892E-9909-49DE-AFF7-27E30836E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49850-C2A1-4998-AFA5-9D688D63F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9DDB3B-10EA-4D90-B8BD-9FA9EAFC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2683D6-DD38-488B-8EC5-FD7B8B375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board to align cast and crew before filming.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7DC994-269E-45AA-ACC6-2B00304C3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957D7E-F1A0-46A8-9E84-A90956A4B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A12FC2-E57A-4467-BD58-ED27038C2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C535F0-AE2C-4098-BCF4-3CCA3303D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2DE937-486F-4873-AC26-6B49E70F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shared visuals to review pacing and shot ideas together.</a:t>
            </a:r>
          </a:p>
        </p:txBody>
      </p:sp>
    </p:spTree>
    <p:extLst>
      <p:ext uri="{BB962C8B-B14F-4D97-AF65-F5344CB8AC3E}">
        <p14:creationId xmlns:p14="http://schemas.microsoft.com/office/powerpoint/2010/main" val="196263189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871E83-9EB1-41CF-A8F0-40F6B908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74036A-682E-4D1E-BB7F-28DC0DCBD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A2B9BD-22D3-408F-A8A7-950554BB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DED25A-2814-46A5-AD89-BB64F3303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1EBD56-C49D-4049-97A1-B84639EAC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DD3856-2344-4650-A31D-47CCB1B4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E9B047-8966-48EC-838E-7F5B9510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0FE80D-38E1-4866-A164-65CE58DD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DC975C-7A7D-4FFF-AC9A-312EF2116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2942F1-25E1-4B65-BE95-DE1848F45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C8EDED-2DCE-4565-8206-C7B93B4F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Upload the script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46EB83-010F-489D-BD98-639D3AA23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26E105-4025-43C9-B396-2269CC566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C43732-6EF7-414B-8080-7AB80445A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728496-01B5-4474-B88C-FF9EFDD26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670BB3-C01A-42A8-B7D5-FFD43FCD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21E7E9-1501-4F33-B6D0-CE676652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Split into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2CDC8C-C344-41B2-9301-AD3D2DABC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243C3B-F386-457B-AD56-F049A3437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DF6047-BAC8-4087-9BF5-CC0DB26CB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3774CD-568F-4C03-9AD7-F11CED222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00AE2E-8140-424D-88AE-156257DD4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D954FA-14E8-4669-B8D6-60B9B5994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frame ideas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0B6CB9-4D6F-4333-BCBB-E391E9B9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EFC2A4-2758-4110-A70E-AFF707A21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4FDF8A-9461-4D6B-8F6F-9E9152E96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330C7F-664C-40A0-8337-FFBA375E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1CEC9B-B763-4D99-B034-577C8E3A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FFBC707-80B9-4C2A-ADA4-4649E88E6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Adjust visual tone</a:t>
            </a:r>
          </a:p>
        </p:txBody>
      </p:sp>
    </p:spTree>
    <p:extLst>
      <p:ext uri="{BB962C8B-B14F-4D97-AF65-F5344CB8AC3E}">
        <p14:creationId xmlns:p14="http://schemas.microsoft.com/office/powerpoint/2010/main" val="11769764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BA184A-F61E-49C0-BBDE-D4D3A253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222F6B-D545-4A90-9BE4-F72730CA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B97C21-C272-40FC-84C4-96B8A6B96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D19638-AAB9-4661-BE07-14B829DDD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D921A-E795-4906-8575-30BCA6F72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4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generate storyboard from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F2BC18-2AA5-438E-B7E2-2471B1A40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F3549B-79B9-438E-A8FF-7B5CF51A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AF0B3F-9CEA-4F64-95A6-6D476D1D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could a sci-fi monologue become a clear scene-by-scene board?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BCDF48-23C3-4DCA-A155-2C8A2FD5B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71DD78-000D-4A92-8326-62119A84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C151C8-1B48-47FD-93CB-678B84F1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381226-5997-40FE-8616-069DE5F1E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Split into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5B84AB-40CC-4C58-959B-3B1BE5E7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BEC318-3784-47D0-8B56-542B5DA1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F23732-4926-4364-8C8E-296B6F26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frame ideas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A26492-6A30-49A2-A04F-CA95078C8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4CCD8E-A0F0-44F0-A19C-408524099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AA7CDB-9FD0-4FB4-9412-E1263025C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storyboard</a:t>
            </a:r>
          </a:p>
        </p:txBody>
      </p:sp>
    </p:spTree>
    <p:extLst>
      <p:ext uri="{BB962C8B-B14F-4D97-AF65-F5344CB8AC3E}">
        <p14:creationId xmlns:p14="http://schemas.microsoft.com/office/powerpoint/2010/main" val="14332218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7ACFD1-1E3D-4A58-8B89-CD1E874E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C41F1-6F79-42B9-9EE4-4FC457BC0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FE3ED2-F8CF-4183-9002-0D4253B41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B0BB24-A93A-4164-B9AE-40A513F7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E45FF3-71B4-453A-A603-8A00A96FD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generate storyboard from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C08D0B-0C0B-4219-86A6-31FBC2659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A1E5AB-A023-4E23-B508-413136A4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C13B55-B1DA-4A6E-8CA2-D6DFE83E4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D61FDE-5C84-4AC8-BDEB-879F609E6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Upload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E3955B-E040-436E-A284-8F7F9B68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492FE7-A2D0-47AD-B9B5-43BEE0A3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A94CD6-BE63-4567-9330-93F543787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36C129-3DDD-46CD-A145-4B5F86E9C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77D2F2-D947-4569-B628-628DF2335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Split into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18DA22-BCA3-4CD3-8407-7A064C07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DEE567-FF4D-4C5D-B058-CCA006E3A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A41DA9-D88C-4168-AC7F-83BD982F6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A3D85B-C071-40C0-B121-77B3B92FF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6D9A11-8BCB-42AF-B898-83BBA73E2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frame ideas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589A0F-3DE7-4E6B-A01B-7BF26A237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7F95AF-1023-4BB5-B4DD-E4D06D9F5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30F1F3-304A-45FC-83F4-436B5408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CA53DA-2D2D-4431-8DF8-0A070B62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6AC144-F523-4C3C-8D31-DC78FC70A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storyboard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DF8ED0-C754-4349-A527-FD236CD2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366614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25F956-F4E1-4B99-BEF2-7326F2D56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61623F-CCD1-4D99-AF02-3B0C4254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19F6EC-3086-4B4B-A17F-49C85613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script to screen, one frame at a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4FDEE-1137-45B8-BCBE-844B8A0B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B89A82-54AD-4246-8565-F88907705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44DB9E-57AC-4674-B1AA-EB25DA29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C8E26-3594-4FEC-8BD6-C3104C1E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427267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2026-10-01T21:45:59.8290000Z</dcterms:created>
  <dcterms:modified xsi:type="dcterms:W3CDTF">2026-10-01T21:45:59.8290000Z</dcterms:modified>
</coreProperties>
</file>