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83ddbd49714ef1" /><Relationship Type="http://schemas.openxmlformats.org/officeDocument/2006/relationships/extended-properties" Target="/docProps/app.xml" Id="Rc89568dda3d54988" /><Relationship Type="http://schemas.openxmlformats.org/officeDocument/2006/relationships/officeDocument" Target="/ppt/presentation.xml" Id="R3fe05e68bc694f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a70335850a4799"/>
  </p:sldMasterIdLst>
  <p:notesMasterIdLst>
    <p:notesMasterId xmlns:r="http://schemas.openxmlformats.org/officeDocument/2006/relationships" r:id="R498532a3e1184c56"/>
  </p:notesMasterIdLst>
  <p:sldIdLst>
    <p:sldId xmlns:r="http://schemas.openxmlformats.org/officeDocument/2006/relationships" id="256" r:id="R58e8854a478d4dd8"/>
    <p:sldId xmlns:r="http://schemas.openxmlformats.org/officeDocument/2006/relationships" id="257" r:id="Re1371d84fc03434f"/>
    <p:sldId xmlns:r="http://schemas.openxmlformats.org/officeDocument/2006/relationships" id="258" r:id="R22ced7bbfde84058"/>
    <p:sldId xmlns:r="http://schemas.openxmlformats.org/officeDocument/2006/relationships" id="259" r:id="R3f87512dcab44183"/>
    <p:sldId xmlns:r="http://schemas.openxmlformats.org/officeDocument/2006/relationships" id="260" r:id="Ra7c5d1ab68234116"/>
    <p:sldId xmlns:r="http://schemas.openxmlformats.org/officeDocument/2006/relationships" id="261" r:id="R733e28ac48254b4e"/>
    <p:sldId xmlns:r="http://schemas.openxmlformats.org/officeDocument/2006/relationships" id="262" r:id="Rbfd0535fc7b84fa7"/>
    <p:sldId xmlns:r="http://schemas.openxmlformats.org/officeDocument/2006/relationships" id="263" r:id="R79befd29d0f3432c"/>
    <p:sldId xmlns:r="http://schemas.openxmlformats.org/officeDocument/2006/relationships" id="264" r:id="R4d45a183b20a488f"/>
    <p:sldId xmlns:r="http://schemas.openxmlformats.org/officeDocument/2006/relationships" id="265" r:id="R6fe4d21a245942ba"/>
    <p:sldId xmlns:r="http://schemas.openxmlformats.org/officeDocument/2006/relationships" id="266" r:id="R8f16a41dcb8f4e1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f3bf9567a4347c1" /><Relationship Type="http://schemas.openxmlformats.org/officeDocument/2006/relationships/slideMaster" Target="/ppt/slideMasters/slideMaster1.xml" Id="Rdea70335850a4799" /><Relationship Type="http://schemas.openxmlformats.org/officeDocument/2006/relationships/notesMaster" Target="/ppt/notesMasters/notesMaster1.xml" Id="R498532a3e1184c56" /><Relationship Type="http://schemas.openxmlformats.org/officeDocument/2006/relationships/presProps" Target="/ppt/presProps.xml" Id="R86112e6024474e7e" /><Relationship Type="http://schemas.openxmlformats.org/officeDocument/2006/relationships/tableStyles" Target="/ppt/tableStyles.xml" Id="R35acb074fefa4788" /><Relationship Type="http://schemas.openxmlformats.org/officeDocument/2006/relationships/slide" Target="/ppt/slides/slide1.xml" Id="R58e8854a478d4dd8" /><Relationship Type="http://schemas.openxmlformats.org/officeDocument/2006/relationships/slide" Target="/ppt/slides/slide2.xml" Id="Re1371d84fc03434f" /><Relationship Type="http://schemas.openxmlformats.org/officeDocument/2006/relationships/slide" Target="/ppt/slides/slide3.xml" Id="R22ced7bbfde84058" /><Relationship Type="http://schemas.openxmlformats.org/officeDocument/2006/relationships/slide" Target="/ppt/slides/slide4.xml" Id="R3f87512dcab44183" /><Relationship Type="http://schemas.openxmlformats.org/officeDocument/2006/relationships/slide" Target="/ppt/slides/slide5.xml" Id="Ra7c5d1ab68234116" /><Relationship Type="http://schemas.openxmlformats.org/officeDocument/2006/relationships/slide" Target="/ppt/slides/slide6.xml" Id="R733e28ac48254b4e" /><Relationship Type="http://schemas.openxmlformats.org/officeDocument/2006/relationships/slide" Target="/ppt/slides/slide7.xml" Id="Rbfd0535fc7b84fa7" /><Relationship Type="http://schemas.openxmlformats.org/officeDocument/2006/relationships/slide" Target="/ppt/slides/slide8.xml" Id="R79befd29d0f3432c" /><Relationship Type="http://schemas.openxmlformats.org/officeDocument/2006/relationships/slide" Target="/ppt/slides/slide9.xml" Id="R4d45a183b20a488f" /><Relationship Type="http://schemas.openxmlformats.org/officeDocument/2006/relationships/slide" Target="/ppt/slides/slide10.xml" Id="R6fe4d21a245942ba" /><Relationship Type="http://schemas.openxmlformats.org/officeDocument/2006/relationships/slide" Target="/ppt/slides/slide11.xml" Id="R8f16a41dcb8f4e1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f746bcf85e48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0b64792afa4d98" /><Relationship Type="http://schemas.openxmlformats.org/officeDocument/2006/relationships/notesMaster" Target="/ppt/notesMasters/notesMaster1.xml" Id="R50cdf4f1540e4f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061a4720d4472d" /><Relationship Type="http://schemas.openxmlformats.org/officeDocument/2006/relationships/notesMaster" Target="/ppt/notesMasters/notesMaster1.xml" Id="R305636600180430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f95be276ef469a" /><Relationship Type="http://schemas.openxmlformats.org/officeDocument/2006/relationships/notesMaster" Target="/ppt/notesMasters/notesMaster1.xml" Id="R57493d5ab81040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1b510eeca54694" /><Relationship Type="http://schemas.openxmlformats.org/officeDocument/2006/relationships/notesMaster" Target="/ppt/notesMasters/notesMaster1.xml" Id="R855a4ea5bc1344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a19c5ebac643eb" /><Relationship Type="http://schemas.openxmlformats.org/officeDocument/2006/relationships/notesMaster" Target="/ppt/notesMasters/notesMaster1.xml" Id="R765e9cb73393455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f2083cb8124519" /><Relationship Type="http://schemas.openxmlformats.org/officeDocument/2006/relationships/notesMaster" Target="/ppt/notesMasters/notesMaster1.xml" Id="R2a54c612ed6c448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f8ed2699b75401d" /><Relationship Type="http://schemas.openxmlformats.org/officeDocument/2006/relationships/notesMaster" Target="/ppt/notesMasters/notesMaster1.xml" Id="R9771cb77bcfb42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106e8d40b6d455d" /><Relationship Type="http://schemas.openxmlformats.org/officeDocument/2006/relationships/notesMaster" Target="/ppt/notesMasters/notesMaster1.xml" Id="R5fc995f74e8041a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52200488184352" /><Relationship Type="http://schemas.openxmlformats.org/officeDocument/2006/relationships/notesMaster" Target="/ppt/notesMasters/notesMaster1.xml" Id="R7a072d0482a345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72395449fab450c" /><Relationship Type="http://schemas.openxmlformats.org/officeDocument/2006/relationships/notesMaster" Target="/ppt/notesMasters/notesMaster1.xml" Id="R52d81a91060c49c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e06e28493b94363" /><Relationship Type="http://schemas.openxmlformats.org/officeDocument/2006/relationships/notesMaster" Target="/ppt/notesMasters/notesMaster1.xml" Id="R0a0e7a17f0b74a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605693db8047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5b4a3de8624166" /><Relationship Type="http://schemas.openxmlformats.org/officeDocument/2006/relationships/slideLayout" Target="/ppt/slideLayouts/slideLayout1.xml" Id="R1227c83ff3d740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27c83ff3d740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04ec3d04b4905" /><Relationship Type="http://schemas.openxmlformats.org/officeDocument/2006/relationships/image" Target="/ppt/media/image.png" Id="Rc150b54691e64fe1" /><Relationship Type="http://schemas.openxmlformats.org/officeDocument/2006/relationships/notesSlide" Target="/ppt/notesSlides/notesSlide1.xml" Id="Radb67d5da6aa402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bce92e188b4e5c" /><Relationship Type="http://schemas.openxmlformats.org/officeDocument/2006/relationships/notesSlide" Target="/ppt/notesSlides/notesSlide2.xml" Id="R20cf6c9b242140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3d2c165ec34e25" /><Relationship Type="http://schemas.openxmlformats.org/officeDocument/2006/relationships/notesSlide" Target="/ppt/notesSlides/notesSlide3.xml" Id="R6641f9655d82427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86b32067bc4e8e" /><Relationship Type="http://schemas.openxmlformats.org/officeDocument/2006/relationships/notesSlide" Target="/ppt/notesSlides/notesSlide4.xml" Id="R802d5dfa4f63431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3f46361a542c8" /><Relationship Type="http://schemas.openxmlformats.org/officeDocument/2006/relationships/notesSlide" Target="/ppt/notesSlides/notesSlide5.xml" Id="Rfd0ff8decd7b4b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3efe3748fc4075" /><Relationship Type="http://schemas.openxmlformats.org/officeDocument/2006/relationships/notesSlide" Target="/ppt/notesSlides/notesSlide6.xml" Id="Rd5833b8a84ce4e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950cc738b441bf" /><Relationship Type="http://schemas.openxmlformats.org/officeDocument/2006/relationships/notesSlide" Target="/ppt/notesSlides/notesSlide7.xml" Id="R979a7c8ed2b641c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434e1f0de04d82" /><Relationship Type="http://schemas.openxmlformats.org/officeDocument/2006/relationships/notesSlide" Target="/ppt/notesSlides/notesSlide8.xml" Id="Rf0a122bd0ebc41c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efaf9fe91b4dce" /><Relationship Type="http://schemas.openxmlformats.org/officeDocument/2006/relationships/notesSlide" Target="/ppt/notesSlides/notesSlide9.xml" Id="R0241fc7ad9754dd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a38ad3a3749c3" /><Relationship Type="http://schemas.openxmlformats.org/officeDocument/2006/relationships/notesSlide" Target="/ppt/notesSlides/notesSlide10.xml" Id="R460153fb46454c2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3279778f9544a2" /><Relationship Type="http://schemas.openxmlformats.org/officeDocument/2006/relationships/notesSlide" Target="/ppt/notesSlides/notesSlide11.xml" Id="R284985b1c7fe4e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0CD69E-B2D1-426F-9024-CE1EEE00B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8295B-78A2-4C69-9F72-42177EDC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7DBDC9-DB90-4505-B43D-FFFD0051E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Generated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9D242-E485-4539-B381-78A30DA2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product launch into a polished video deck for investors.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06A3F-563E-4EC8-A1FB-29B8D6D34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59292D-7C45-401F-97E7-77F3F170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EAAE3F-4A2C-49F6-B469-5DE9E17A8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00803-DA39-415F-AFF3-3F5840087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50b54691e64fe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743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5554F8-F2E0-4C39-BF53-3FE06AAB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1BF7A8-9229-4C06-9324-C69F67197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0038AA-7E76-4AAD-9A65-A9D06B41A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A998F6-33A7-4E68-92FE-C90E7A398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432B94-8177-4C98-9C53-2041CC210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generated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A7D79E-94CA-40BF-85FB-443EF01A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385398-B807-4630-AB20-0F74E165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07BA2-522F-484C-9182-9B64BDC1B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8731B3-DAE5-4AA3-AE7E-D2D14EAAE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6C337A-5BFA-4056-9124-86C681756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2D5A61-DE9B-4547-BAED-98030F327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C681B3-BF4F-489B-8770-D3D54378F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739D98-5D45-4307-88CE-9FD5BBA0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scene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EF42A2-F126-45A4-9E61-4264D86AA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49717A-A8B5-404F-92A5-3AF0CBF7C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153042-11DD-4D8D-B728-46C62611A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Voice Script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604E41-102A-4875-83B6-41986052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voiceover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27B3E2-C55D-4076-8292-CA4578647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56051A-89FD-43A6-85B7-EF87AB1B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4DD27E-21FA-46A1-8ACE-B7EE7D7DA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Cut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E3C7EF-6391-45E2-88AF-F11D74D3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</p:spTree>
    <p:extLst>
      <p:ext uri="{BB962C8B-B14F-4D97-AF65-F5344CB8AC3E}">
        <p14:creationId xmlns:p14="http://schemas.microsoft.com/office/powerpoint/2010/main" val="2251321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4A7AC0-5B8D-4C68-85C0-B6574868D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9CD6E6-8618-4B4D-8DBA-5709B10BE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EB88E5-6103-4875-9D0F-E3713D191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F1DF81-0769-41DD-AA33-AF92BEBE1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0FE21E-68C5-44FE-80F2-2820A2CED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a launch with AI-made scenes and clear narration.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626582-279B-456B-86CE-0B1A3EA9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9BEBDE-B761-408A-8C81-2BDD5DF50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779192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2B8DFC-EC8C-4E06-B8CF-C131D31FD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DB365F-403F-4FAC-8956-64B1E1EF4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55821A-3F83-4866-90DC-06F293126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74B23-3C7F-4482-9B5E-F340CC177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EEEE45-7E96-40EF-8B24-F9151009F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ai generated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3F1133-E830-480B-96A8-5BC0A810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87CB67-3646-427E-B557-F9FD528F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F1EA38-27C5-4255-82B2-FFB6A869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8C5668-9EEC-41C7-B32E-A61086D2A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generated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BAAA31-5874-4E84-964D-F54192F74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FD4592-EB37-42E4-A742-CD6D5C677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488928-4FE0-497C-A6A7-475696752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C09BC6-5141-49D3-A907-43333CBB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548186-2171-42E5-984B-4E1A73AE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Pitch a launch with AI-made scenes and cl…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6535C4-4D44-4990-8123-ACE07B08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1EBDC6-04FA-4CAF-9618-515D4385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B065FC-3895-4531-A600-4DA253A5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0F99D8-D5E1-4594-863D-3E3B9C2C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A53938-4218-4E91-A3FA-083F023C7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Export for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4BFA0F-F2E9-4C9F-BBD6-AFD9B67D3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871969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BC55CE-35B8-4137-B90C-EB4FC71F8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E5173A-DCA3-44C5-9402-6EF9976EB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30C4C5-075B-4B62-A8F1-D8E257824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AC4362-2974-4B06-BF8B-34B199CAD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E24878-85EC-46E1-83FF-DAEFE5595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20AD40-8471-4F8C-A727-C7F1FAC0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A07C73-403E-4290-8C00-893F0D70A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E4CD1B-634B-4E3D-A30F-138B225E7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EA4922-4F52-41C2-B83A-3520D5279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836884-7390-4A25-8931-4C6FB56BF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8BADF8-8219-4C31-AB48-C11A6E814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8482A0-DD8A-4A99-86A4-18C4F9706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137D2A-9D96-4F0B-ACCC-C435BA448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Generate scene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85EDD5-ECA0-43E9-BC8C-9857D99D4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D133F8-41C2-46CC-B962-28C2AEE16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233383-1232-4520-904E-CC5A6651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86F30C-F232-4E7D-A0FB-000690A5E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voiceover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BF5D5D-39F3-4489-B4E6-03C328D02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554117-FEB6-4857-B13D-7989062B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A52BF6-083B-4266-ABCB-44FBA6F50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13F098-839F-4E41-8BAE-F45E75AE5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5981A8-1A57-4F05-8658-A522A50E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A35A20-806F-4A70-974E-A1532B48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0E07E9-F710-4500-919E-26EB72D4D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E909FB-593A-4768-BEE8-1CDE15AC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for review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C0C5FC-6992-4BA6-835C-40ED099B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292336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94FB82-1A74-40A4-BD8E-91D1A1975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A6967E-5EAA-4952-99EB-DB3C7F312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86A4C3-C43A-4501-87B8-ABAFD8B06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946F02-C782-403F-AE0F-6114C4BB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B7078-6388-4DEA-AEAF-5366C758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generated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14DF0D-B50D-4F43-ADEB-5F18FECF8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391B21-4BF5-4C3E-97EB-FFFFD17A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28AD58-F90A-4F3F-BDFB-06C7E59F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184199-B544-4890-92FB-3D9EA6EF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static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A23677-2ACB-4478-A307-AF9B3F32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78E747-57B4-4F84-B2D5-7C63F614B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3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is split across too many files.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5214B3-8000-42E7-8C97-58ED4E2F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0A6591-EBDA-421D-AE9F-AB3769029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ideas take too long to organize.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6F9EDA-8F3F-4B67-B744-AC181020F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05067E-5A1B-4CBE-AB1F-65D35E548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64DFBC-2643-46ED-ABF4-99EFF433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5AFF34-72BF-4EC3-8DCE-53E40249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with clear visual rhythm.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1912CD-2663-42E2-9436-F2639DD1D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BF04BB-C6D8-4504-A311-D0A8AB0C2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focused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0B81A0-0CB0-42E1-94E6-8E001C242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AE514C-1066-4662-BB60-2BA5D6B88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polished draft sooner.</a:t>
            </a:r>
          </a:p>
        </p:txBody>
      </p:sp>
    </p:spTree>
    <p:extLst>
      <p:ext uri="{BB962C8B-B14F-4D97-AF65-F5344CB8AC3E}">
        <p14:creationId xmlns:p14="http://schemas.microsoft.com/office/powerpoint/2010/main" val="7391598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4303DA-D115-4260-94A8-C427B91A0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58AAE0-D374-4142-9169-6821DD7B5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7EB8DD-A072-4200-9BAB-3B5A68E46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AD4983-50D9-42EE-98B1-FA3C5A67D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7548DF-7EDF-44CF-940D-41A14E1B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8A466F-4A61-4102-B6A6-7F3135DBD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911E61-F801-414F-B526-DF428D0D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83E49F-95CB-47D5-A07B-133BE67F5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01F770-5A50-44B0-92DD-215CBB7A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4707CE-6F8B-4DC9-8E87-9B08213ED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present a new product with a clean, persuasive video flow.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0B4877-303F-466B-8853-0D8D8F1DC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2BE851-722F-467E-B30A-1424BB76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B1740C-41E1-400E-AF99-96E0DB455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BB4FA3-B7CC-48ED-BE48-8F9A8FF2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11CC3F-F756-4575-894B-CCDFE8EC5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format to turn campaign ideas into a shareable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DA651A-4F6D-4094-B109-AEFA96A17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F38FEE-AA6F-45AC-9363-ACC5CC11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6BF71A-FA1D-42AE-B686-F392715F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5F3F10-674F-4CFE-81B2-EC260ABA0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1D0071-19E7-4593-99B9-10A3BFCDC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video deck to explain value before a live meeting.</a:t>
            </a:r>
          </a:p>
        </p:txBody>
      </p:sp>
    </p:spTree>
    <p:extLst>
      <p:ext uri="{BB962C8B-B14F-4D97-AF65-F5344CB8AC3E}">
        <p14:creationId xmlns:p14="http://schemas.microsoft.com/office/powerpoint/2010/main" val="16412220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1A68A1A-7A8F-4027-8074-32A947EE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528B0E-D038-4532-A461-2DF95DA54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B097EC-3751-4AD1-9612-4A237DB9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A641B4-C735-44D8-B06D-17AF80F3D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17DED3-FD1E-475F-9C42-899CA902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95377D-2CE7-4B9A-B513-D7B23C1A8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54D044-B214-41F1-9F6C-1D76E8B4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8904B9-A90B-4A64-BEAD-48D9B6E8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B470FB-13AD-4058-9BA4-352CC351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37912E-9C73-4352-B79E-7DB084C32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048EC-9803-4B6C-A831-2480EE03F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F9F99A-3EBF-4933-B056-3F0D6B52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14AD78-A6BB-4574-99D4-433B88789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DAC5FB-546F-49EA-9D2B-A19D54FB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7397E8-3B35-4A67-AF82-268675DC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187CC0-0F9C-4EF3-AAB9-F679A554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9CE871-E533-4E67-8B9F-26A7FA6D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Generate scene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9A4840-86A8-45AE-BFEA-296883176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C0ADE0-C4E3-4A13-882F-7F077DEE5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FD529E-BE75-4CAB-8993-58104DD8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07B7B0-5121-445C-9D22-C00A1982F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7C4B4B-FF43-4D7D-BA4C-227022313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33F591-742D-42FD-B257-71911728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voiceover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0C0048-74B2-41D9-B0DC-6109052F4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AB4A0D-C9EA-43E1-93A6-003D41226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FF7121-7814-4F48-A673-FFC757D1C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1E72C70-9BAC-43E7-B6AD-F4988E5A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5687C1-ECAE-4537-8AF6-F92B31F7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862E6E-299C-4D93-A7E9-72855A123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</p:spTree>
    <p:extLst>
      <p:ext uri="{BB962C8B-B14F-4D97-AF65-F5344CB8AC3E}">
        <p14:creationId xmlns:p14="http://schemas.microsoft.com/office/powerpoint/2010/main" val="3338485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2ABE30-FF7C-4818-9127-AC2ABA4DA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985FA-DB65-4B8D-A12B-AF7CDA539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EFCC8C-48E5-4055-AA32-F716892CC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A1944B-09AC-428B-AF4F-84E9C54DF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48715B-B9B3-4EDB-B718-0368897F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generated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5E40A3-BCC9-4A07-88D4-D34AB5F7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F55D07-7694-4F30-B41F-424552081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5C8E21-E986-4FBD-857A-BB1EFD23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present a new app launch as a clear video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563E5C-780B-4C8A-A314-C6185FD36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22843D-4D51-4093-8F8D-43A53C7C0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E312D4-4A77-4919-9D06-EA482E9F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22A9B1-A911-4302-B89E-F79F5BE5C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scene ideas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66A7C4-C180-4BB0-B8F0-4D59E60F0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9B89CC-5EFF-4DDA-8D7C-42F463815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37FE35-5F6A-48D6-91B9-D64407148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voiceover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414404-F249-4D23-A825-7EB1FE2F2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6402BF-747B-44A7-9EB0-F98EA8A8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7C05B1-09EF-46C8-BC3E-F0A660745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review</a:t>
            </a:r>
          </a:p>
        </p:txBody>
      </p:sp>
    </p:spTree>
    <p:extLst>
      <p:ext uri="{BB962C8B-B14F-4D97-AF65-F5344CB8AC3E}">
        <p14:creationId xmlns:p14="http://schemas.microsoft.com/office/powerpoint/2010/main" val="19897134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3F3017-6B84-4201-B9DB-A9295A66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8E50A7-2FDF-4656-B708-35DB62210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B6FB63-FA22-4286-B3BB-0EC0EB96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86CF91-5149-423C-9401-C6B334A4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DAE4DD-832B-4ED9-96D8-EE418E84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generated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39713F-4358-40DF-9313-F06170E4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B81F78-BADA-4A3D-8A05-885BCE11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9FEBAF-B541-42D6-B8CA-34BD477D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9CCB82-F430-46AC-9289-E75D0A0E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36E9B5-6D6E-4D03-ADD1-9DEA820C8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35D98C-726C-4EEF-9449-EE30DE101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0B1694-6BCB-4E66-9FB1-A6F5D1A5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914FBA-4F21-4A87-9D79-D50BF458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3AF410-5A0C-426A-9378-1D39641B7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Generate scene ideas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A3BDD0-4AEB-4CB1-9168-6FFDEB558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9DE4AC-514C-4BE5-854D-3EF71AF0A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CC1DAB-D2E6-42C5-BCAC-79812946F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590076-03CF-4596-90B2-37AC77ED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8BF667-BC5A-41C5-93B8-B9C2F4EEC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voiceover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E528C1-32BC-4956-8DEF-D094C5F8D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68D733-5E3D-441D-8418-0E28B6429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3D46C9-2888-4815-BF9D-8A048058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1AAFA0-82BB-4B5B-AE45-C8B3F3EE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662032-379E-4E15-BB38-ACD145A37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for review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9E79F9-96D6-4A2C-BD5D-AC295C058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69061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DE2820-316A-42FF-8F20-1E3659488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B14C8E-1561-45C5-826D-D02A07EDD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65FFEC-32E8-48FF-B772-183EEA6D9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your next pitch into a video-ready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63F787-5332-4B44-BBA4-11D54ECE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BCB672-B887-4D82-BEEB-A140B6B6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C8DE44-98C1-428D-B2A5-0F32A6D6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E544E4-36AC-491F-AF90-6943FC0D2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649216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2026-10-01T20:45:55.2250000Z</dcterms:created>
  <dcterms:modified xsi:type="dcterms:W3CDTF">2026-10-01T20:45:55.2250000Z</dcterms:modified>
</coreProperties>
</file>