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6ae330c8a114781" /><Relationship Type="http://schemas.openxmlformats.org/officeDocument/2006/relationships/extended-properties" Target="/docProps/app.xml" Id="Rfd98bf93a76e436a" /><Relationship Type="http://schemas.openxmlformats.org/officeDocument/2006/relationships/officeDocument" Target="/ppt/presentation.xml" Id="Rb7b5c8cefdd94c9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672dec45ac41ca"/>
  </p:sldMasterIdLst>
  <p:notesMasterIdLst>
    <p:notesMasterId xmlns:r="http://schemas.openxmlformats.org/officeDocument/2006/relationships" r:id="R83051c5ef4694ea9"/>
  </p:notesMasterIdLst>
  <p:sldIdLst>
    <p:sldId xmlns:r="http://schemas.openxmlformats.org/officeDocument/2006/relationships" id="256" r:id="R2141c3b6260c4fb1"/>
    <p:sldId xmlns:r="http://schemas.openxmlformats.org/officeDocument/2006/relationships" id="257" r:id="R8105f04341a742a1"/>
    <p:sldId xmlns:r="http://schemas.openxmlformats.org/officeDocument/2006/relationships" id="258" r:id="R99cbad2284ce47ff"/>
    <p:sldId xmlns:r="http://schemas.openxmlformats.org/officeDocument/2006/relationships" id="259" r:id="R71b502933d7a4416"/>
    <p:sldId xmlns:r="http://schemas.openxmlformats.org/officeDocument/2006/relationships" id="260" r:id="Rd5a70857b5f54321"/>
    <p:sldId xmlns:r="http://schemas.openxmlformats.org/officeDocument/2006/relationships" id="261" r:id="R4aa8a45389c240ae"/>
    <p:sldId xmlns:r="http://schemas.openxmlformats.org/officeDocument/2006/relationships" id="262" r:id="R86c1b33c523e48d8"/>
    <p:sldId xmlns:r="http://schemas.openxmlformats.org/officeDocument/2006/relationships" id="263" r:id="Ra519e3ebf9d1414b"/>
    <p:sldId xmlns:r="http://schemas.openxmlformats.org/officeDocument/2006/relationships" id="264" r:id="R61e340304ceb44a6"/>
    <p:sldId xmlns:r="http://schemas.openxmlformats.org/officeDocument/2006/relationships" id="265" r:id="R880708e1e89b4fc3"/>
    <p:sldId xmlns:r="http://schemas.openxmlformats.org/officeDocument/2006/relationships" id="266" r:id="R50d2777d0e34435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2a70cf5e3e4787" /><Relationship Type="http://schemas.openxmlformats.org/officeDocument/2006/relationships/slideMaster" Target="/ppt/slideMasters/slideMaster1.xml" Id="R23672dec45ac41ca" /><Relationship Type="http://schemas.openxmlformats.org/officeDocument/2006/relationships/notesMaster" Target="/ppt/notesMasters/notesMaster1.xml" Id="R83051c5ef4694ea9" /><Relationship Type="http://schemas.openxmlformats.org/officeDocument/2006/relationships/presProps" Target="/ppt/presProps.xml" Id="R900be5f520864629" /><Relationship Type="http://schemas.openxmlformats.org/officeDocument/2006/relationships/tableStyles" Target="/ppt/tableStyles.xml" Id="R8a8bf07f889541f2" /><Relationship Type="http://schemas.openxmlformats.org/officeDocument/2006/relationships/slide" Target="/ppt/slides/slide1.xml" Id="R2141c3b6260c4fb1" /><Relationship Type="http://schemas.openxmlformats.org/officeDocument/2006/relationships/slide" Target="/ppt/slides/slide2.xml" Id="R8105f04341a742a1" /><Relationship Type="http://schemas.openxmlformats.org/officeDocument/2006/relationships/slide" Target="/ppt/slides/slide3.xml" Id="R99cbad2284ce47ff" /><Relationship Type="http://schemas.openxmlformats.org/officeDocument/2006/relationships/slide" Target="/ppt/slides/slide4.xml" Id="R71b502933d7a4416" /><Relationship Type="http://schemas.openxmlformats.org/officeDocument/2006/relationships/slide" Target="/ppt/slides/slide5.xml" Id="Rd5a70857b5f54321" /><Relationship Type="http://schemas.openxmlformats.org/officeDocument/2006/relationships/slide" Target="/ppt/slides/slide6.xml" Id="R4aa8a45389c240ae" /><Relationship Type="http://schemas.openxmlformats.org/officeDocument/2006/relationships/slide" Target="/ppt/slides/slide7.xml" Id="R86c1b33c523e48d8" /><Relationship Type="http://schemas.openxmlformats.org/officeDocument/2006/relationships/slide" Target="/ppt/slides/slide8.xml" Id="Ra519e3ebf9d1414b" /><Relationship Type="http://schemas.openxmlformats.org/officeDocument/2006/relationships/slide" Target="/ppt/slides/slide9.xml" Id="R61e340304ceb44a6" /><Relationship Type="http://schemas.openxmlformats.org/officeDocument/2006/relationships/slide" Target="/ppt/slides/slide10.xml" Id="R880708e1e89b4fc3" /><Relationship Type="http://schemas.openxmlformats.org/officeDocument/2006/relationships/slide" Target="/ppt/slides/slide11.xml" Id="R50d2777d0e34435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830c31159b64c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86b37ea036747e1" /><Relationship Type="http://schemas.openxmlformats.org/officeDocument/2006/relationships/notesMaster" Target="/ppt/notesMasters/notesMaster1.xml" Id="R89e434843e49448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5d55278b22845b8" /><Relationship Type="http://schemas.openxmlformats.org/officeDocument/2006/relationships/notesMaster" Target="/ppt/notesMasters/notesMaster1.xml" Id="R4e360b9c5dfa43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4fcdafb7c01484e" /><Relationship Type="http://schemas.openxmlformats.org/officeDocument/2006/relationships/notesMaster" Target="/ppt/notesMasters/notesMaster1.xml" Id="R2776c52e66754f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c9cdf72458b42cc" /><Relationship Type="http://schemas.openxmlformats.org/officeDocument/2006/relationships/notesMaster" Target="/ppt/notesMasters/notesMaster1.xml" Id="R505a1ac4c1624dd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f0593cdabd41f4" /><Relationship Type="http://schemas.openxmlformats.org/officeDocument/2006/relationships/notesMaster" Target="/ppt/notesMasters/notesMaster1.xml" Id="R5653fc4fa1094bb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526ff1375ac49e8" /><Relationship Type="http://schemas.openxmlformats.org/officeDocument/2006/relationships/notesMaster" Target="/ppt/notesMasters/notesMaster1.xml" Id="R8b327f99159545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5ee7cd8d894c2b" /><Relationship Type="http://schemas.openxmlformats.org/officeDocument/2006/relationships/notesMaster" Target="/ppt/notesMasters/notesMaster1.xml" Id="R1e1ef17d26fc4cb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3bf6057e1074f94" /><Relationship Type="http://schemas.openxmlformats.org/officeDocument/2006/relationships/notesMaster" Target="/ppt/notesMasters/notesMaster1.xml" Id="Ree8160ade3b6414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4ab98898d943ff" /><Relationship Type="http://schemas.openxmlformats.org/officeDocument/2006/relationships/notesMaster" Target="/ppt/notesMasters/notesMaster1.xml" Id="R2c0d22f3795b47a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87e062db20c4f8b" /><Relationship Type="http://schemas.openxmlformats.org/officeDocument/2006/relationships/notesMaster" Target="/ppt/notesMasters/notesMaster1.xml" Id="Rf4dc5f486c44477f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7d916dcb1074a1b" /><Relationship Type="http://schemas.openxmlformats.org/officeDocument/2006/relationships/notesMaster" Target="/ppt/notesMasters/notesMaster1.xml" Id="Rc49232ae8d4c43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1942ae025a422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2ec756f1eff4174" /><Relationship Type="http://schemas.openxmlformats.org/officeDocument/2006/relationships/slideLayout" Target="/ppt/slideLayouts/slideLayout1.xml" Id="Re36b1a2d443d484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36b1a2d443d484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a3da62abf043aa" /><Relationship Type="http://schemas.openxmlformats.org/officeDocument/2006/relationships/image" Target="/ppt/media/image.png" Id="R852056aecb0a47a6" /><Relationship Type="http://schemas.openxmlformats.org/officeDocument/2006/relationships/notesSlide" Target="/ppt/notesSlides/notesSlide1.xml" Id="Re3eebe60c15745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8fd4bcb49d48c6" /><Relationship Type="http://schemas.openxmlformats.org/officeDocument/2006/relationships/notesSlide" Target="/ppt/notesSlides/notesSlide2.xml" Id="R89e2079131de45e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c55bccf1cc4ffb" /><Relationship Type="http://schemas.openxmlformats.org/officeDocument/2006/relationships/notesSlide" Target="/ppt/notesSlides/notesSlide3.xml" Id="R40be61a8468f44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1b31cae2cd4c90" /><Relationship Type="http://schemas.openxmlformats.org/officeDocument/2006/relationships/notesSlide" Target="/ppt/notesSlides/notesSlide4.xml" Id="Rf4bbc57b85b54e0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3250f1ddb4410" /><Relationship Type="http://schemas.openxmlformats.org/officeDocument/2006/relationships/notesSlide" Target="/ppt/notesSlides/notesSlide5.xml" Id="Raad8b5b1a6934d0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03da3f2f0f4cfb" /><Relationship Type="http://schemas.openxmlformats.org/officeDocument/2006/relationships/notesSlide" Target="/ppt/notesSlides/notesSlide6.xml" Id="Rcecb6cead6b449f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e6b036a0a4951" /><Relationship Type="http://schemas.openxmlformats.org/officeDocument/2006/relationships/notesSlide" Target="/ppt/notesSlides/notesSlide7.xml" Id="Ra92c95c7ff134784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1b87ba83b443e8" /><Relationship Type="http://schemas.openxmlformats.org/officeDocument/2006/relationships/notesSlide" Target="/ppt/notesSlides/notesSlide8.xml" Id="R1a0033ee32f24fe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388b5a03fe4d00" /><Relationship Type="http://schemas.openxmlformats.org/officeDocument/2006/relationships/notesSlide" Target="/ppt/notesSlides/notesSlide9.xml" Id="Rba5703764ab647c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0f26fd728904bf2" /><Relationship Type="http://schemas.openxmlformats.org/officeDocument/2006/relationships/notesSlide" Target="/ppt/notesSlides/notesSlide10.xml" Id="Rf889369b53bf4f3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10a13c7d824aa0" /><Relationship Type="http://schemas.openxmlformats.org/officeDocument/2006/relationships/notesSlide" Target="/ppt/notesSlides/notesSlide11.xml" Id="R7ebe2a9dbdfa4b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5FE330-35C6-4885-BF70-5F65CBC708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80A4765-579D-4991-81B3-88EBBC7A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00CE6EF-C7B8-45BC-836F-2A0AF59D3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Lesson Plan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56661AB-669A-416E-B06E-FF8F365D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Ms. Rivera uses an AI assistant to draft a 5th-grade fractions lesson in minutes.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3F6E60-E265-4CA7-8063-E22D2783C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D4EA05-58A9-4F0F-A6E6-CBB2FBA1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7C8461-AE84-4070-8E90-44828BF9E0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8BFEDD-CDC6-48FE-BC1B-DF7D0EF26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2056aecb0a47a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912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FC4778-04D4-42F4-B477-C6BCEC80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14BF48-9F98-4FA8-BE52-B76A29AB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895C02-1DAD-4174-824F-E37F044D1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12D7AE-A00A-4285-93EC-E0DC02E30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952D70-844F-49EF-B8F4-07440D455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1B13DC-FBB8-4704-B0DF-B97BE50DA5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59A5E6-7971-41AA-B234-5EF01E253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D98FE5-9729-441D-A267-FDB05FEA6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66C2D3-180E-4135-9C96-4E9668AF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D08508-605F-494C-9FE9-353544680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7D0539-EE0B-463B-B07B-A705DD18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B0C280-AF44-496F-A880-7FD6DEBEE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Class Activities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E680A7-2178-4F9E-8AC1-3FB3E4727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grade level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A8FB13-C089-4391-8B77-EF996A463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F98735-0505-4305-B8FA-85C615BE0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7A6362-25A9-4B10-8D0A-2B540FAB8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Assessment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111535-5B30-4B44-8339-6EE6A9937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011363-FFB8-4C7F-B77D-7D11175597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E0A6D2-9646-4F9B-B94D-06FE79A68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58BBB1-22D1-4428-A5BB-E8E3BBF58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 Notes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1AE084-9BA9-48CB-A2A0-BF5B6095E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21143262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98BBEE-84F8-4BCC-9F34-E06FB7180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A93D65-237E-4652-9D7B-8F14C98AF2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C8F50B-3BA2-411B-AA13-99AF5BCCB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08462-184D-4A59-AE93-EE2710B90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32876B-59D1-4617-9AD7-55ADB6CA2D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 math lesson with AI support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1833F4-244A-4B89-A8EC-53455FDDE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74F361-2669-46DF-8A2C-AC7FE79A4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058218625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0B5926-B825-47FB-8891-D5981BE28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F1293F-4187-4108-8753-1380F2B33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6ACD06-8444-4EBD-AC02-D3A051A8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8BB892-F22A-4DF1-B361-F8D75680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2EB7B7-C080-4B9E-8C02-969E984A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ai lesson plan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DE46608-C1BB-4B00-B008-3C1B38E9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3C101F0-AF13-488C-946D-D2B05A78D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DC1241-0579-415D-9EF7-082317A4F0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5BFAFC-F402-4F7E-B46C-D542913CC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61A40D-BA0A-47EB-97B9-E7F93266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58870C-FBFB-4260-9149-5C98EE18B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7A4E544-CA6C-423A-AC4E-8DC363DE47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0CB91-0AA8-436F-A85F-4A7D2798D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EE68B6-7990-4B2E-A816-9BC8EFE5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clear math lesson with AI support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91DA6D-05CC-4897-B887-91C9FE551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DD0322-C22D-4EB8-90FC-27A0089AE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8966E5-9D6A-4DB0-9581-4E8FDDE3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9EF05C4-C385-47CE-981D-45D381E80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E0D9E59-677B-462D-9FFA-228964FD3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Finalize handout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2444BB-365B-4838-9880-D4D8A9702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9457633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552322A9-83AF-4BB4-97A5-E1F506F63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4EFBC-160F-43FA-846B-F35883346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885237-E6F5-4E36-BCA5-9E3E00995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A89A789-9719-457D-AF1C-08D6AF9BE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992045-2DD3-43E3-ADDA-0B212EA3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DE76D0-2CDF-4071-8DFA-60CB71C36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3750A-24B1-4496-86E3-A859DAA7A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2ADCEA-BBCC-4EB4-BEBB-3040DB872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C8E778-4778-4A59-878D-89536ACB7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5EA35B6-07F9-4F0B-B374-AEE17249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8846DF-3C0B-4F89-B0E4-548C93586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B2D120A-A2DF-4B3E-9EFF-56ED0FD5E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5D9CD1-A684-4EDB-ADB3-752008220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grade level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D5FF0A-6F56-455B-89F2-EE12DBFBC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AA0DDB-9B94-4F0D-B6A1-0F4E787E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D31723-B684-44AA-9BA6-D63BADF7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A877F8-3C01-4BAA-8990-2C4769C3C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2DF5DF0-52F0-4E54-99DB-015F982C7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E64680-AD40-40B3-84EB-E42C7F629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E587B5-FA03-49FD-8286-2EEFA3D6F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8A9BF-46FA-4BFA-9CA9-09A27F9E8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B7EC431-CEFE-46B2-AB04-4EAA79A59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AC5A2BB-8B57-41E7-9EC1-B9AC8DEE7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8AC0EB-2713-4F9B-983B-9BAE92271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6B2A986-B477-47C0-B9AD-7707F0CE9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Finalize handout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18B7FF0-6558-4EB0-99BF-394533774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203067644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FB764E7-6EF8-408A-90B4-D56562E53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F3298-92CD-4862-8B45-D5F941C997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352E5A-0B74-4D82-9B55-7899F5354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8D2209-CCD8-4A84-9A23-8D19F2087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32AD67-51C1-425C-B907-342E10F2C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507069-FCC6-4706-8780-24E456680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BAB5E0-DD3D-4672-A839-D087DA8D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D9D7F9A-5EA5-41F8-A90D-74B04C93D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402D03-79E7-4B29-BB0E-8AF659807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Lesson ideas take too long to organize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3D5FC8-AB75-423B-B582-0E1A03522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8DF24A-074C-4DD9-9C81-D30CC75B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Activities feel uneven across the class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1DD85E5-52F8-4338-A82E-A683729BB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D06993-BF3D-4D12-A51B-73F9DE34C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Exit checks are added at the last minute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618468-3F3B-4A15-ADA6-6862FED0A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F0380B-F012-4ED0-AC21-0FD665EE0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DB85D60-48C1-44CF-AD17-AEBD1A0DD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9FAA88-0FA2-4124-AB18-C619BCC4C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full lesson outline is ready to refine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B3AC1-D219-481E-8AEC-F222080A6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D1B42A9-B36C-469E-9ED1-61D0199FB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Activities match the grade and objective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728DF5-7A29-4EFE-B3A3-0C986EDAB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42B13AF-199B-4D6A-812A-9E6C4D4A0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Assessment prompts are built into the plan</a:t>
            </a:r>
          </a:p>
        </p:txBody>
      </p:sp>
    </p:spTree>
    <p:extLst>
      <p:ext uri="{BB962C8B-B14F-4D97-AF65-F5344CB8AC3E}">
        <p14:creationId xmlns:p14="http://schemas.microsoft.com/office/powerpoint/2010/main" val="353096842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4A78D9-D95E-4E51-BE72-ACB217A0B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FE9FB0-B585-4878-89D2-B1EFEE3E6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98A6688-69D9-46CF-A4F9-7757109B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8787C3-A4B3-454E-AC0E-E2A3F9DCAB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3DD188-D6D5-49E6-92F1-B657F1E6E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4A79DA-AE8D-43BD-AB41-485020B32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ACCA61-54EB-4FDC-9BCF-1C2F411F6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CC4219-2A01-4513-80EA-5B10671B1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7CAAEB-6AA9-47BA-876C-5386BFC8B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ELEMENTARY TEACHERS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15A5B6D-3CF7-46C2-9A94-F788B6DB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faster way to build lessons that stay aligned to the day’s objective.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0CD3BF-460B-418F-BEEB-1E98E982C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54F829-BFC6-4E40-A450-541D04EBEA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49A8FFB-DC83-4EAB-995C-4418D000E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A9B045-1A14-4F09-85A5-C154EC0D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INSTRUCTIONAL COACHES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FB4BAC-BA62-4FDC-B9BA-885E37F0D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example for showing how AI can support planning without replacing judgment.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226D94-82ED-422C-BB05-58D706892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45E301-AFB0-4E73-BD6C-9C5456B6D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85470CB-AD12-42E4-8AA3-DA12C2B8D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9911629-AAAA-4D71-867B-5D245642A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SCHOOL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7D2B4D-99F4-4FC3-A1EC-8CB6814E7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practical planning workflow teachers can adopt with minimal training.</a:t>
            </a:r>
          </a:p>
        </p:txBody>
      </p:sp>
    </p:spTree>
    <p:extLst>
      <p:ext uri="{BB962C8B-B14F-4D97-AF65-F5344CB8AC3E}">
        <p14:creationId xmlns:p14="http://schemas.microsoft.com/office/powerpoint/2010/main" val="24455187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FD29ED15-9FA0-4E1A-AEE0-640CD1B3E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19EBBE-8A1C-4B99-9979-203468B74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54A39A-C86B-4ED6-965C-13D70F49E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20C7D5-7DD1-44AE-A7EE-9EA2F340D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4F3F14-F815-4513-B53C-EFBF6FF20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1C443A-FBFD-4901-862A-F523B240C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FA6A5B-A983-4EBA-A790-FDAE9A4D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78D216-421A-4744-AAC9-CE72A4DEF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4B8C0F-2D7B-453D-A5ED-3CCCD6638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B948CA-7D5B-4E63-9A56-5C111589A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60D1C37-DF3A-4155-A2F5-91353972A6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AB87F7-EE25-4EC8-8FE5-C877E59B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45A591-6ED3-4362-ACA9-01ACFE2B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082942-526F-473B-ABB0-97DB2BA1D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B263CF2-C580-4792-B86F-9DCCE40406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D63109-AC27-41E8-8599-DBFDE9A3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4E17607-A8FF-46A7-BD05-E88840BC6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grade level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20EA16D-B547-4134-B31D-519E932F7F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38E659-91FB-4ACE-98F2-D889320F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C33FDE-746D-4C5F-9F50-9C2F2CE1D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CDF8B4-CB80-43F7-88F8-9AB83711E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89335E-79BF-4614-9F3B-BFA7311E9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B7A5DDD-9F36-4B0E-90A9-123641DB2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D97EF5-2E57-4A25-99BA-44342E1D6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929B19-5A9D-4E80-80C8-D1221F79D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09337B3-5F6F-4524-AA09-32A30544B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AE80CC7-4D44-40DA-9287-38C985C12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C20C92-7BFA-43AC-9AB9-DCCB0A737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6C69A2D-F020-4AEA-89FB-6E52DC74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for clarity</a:t>
            </a:r>
          </a:p>
        </p:txBody>
      </p:sp>
    </p:spTree>
    <p:extLst>
      <p:ext uri="{BB962C8B-B14F-4D97-AF65-F5344CB8AC3E}">
        <p14:creationId xmlns:p14="http://schemas.microsoft.com/office/powerpoint/2010/main" val="11833798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771E4FD-2783-4309-A37B-9BD49DEFD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4D1F2A-DEEA-48D3-A8F0-845580714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E4FED8-D0C4-45D3-8932-4839EFA7D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A461081-7AE2-4051-AF22-7BDFF2138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8E7233-F839-4199-B3AD-0FE7EF63B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E51319-572C-420A-A5F0-E2E4416614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451586-89AE-46A0-9D7A-701F11C1C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D7C8F0-AF97-4EA1-A73E-41961B53F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Ms. Rivera use AI to turn a rough fractions topic into a structured lesson plan?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E44728-82D6-4286-8ECC-42EEC60E3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FF5FEB-B100-4870-B571-95FADC768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FF532-C7D2-4ABC-8D8F-F4C3DE75A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E5A79E-D56E-4DF8-B381-ECB366DBE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Choose grade level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D0787A-1AF8-4ED2-9B6E-9BB905A2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031E59-5594-4872-ABEF-E20882C5A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8B4BBD2-06A2-41C8-9354-FF4E34AA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A4B20D-CF1C-4551-BD52-FED7B5E24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025D8-256D-4ACD-BC55-A8162C693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42B560-AB82-4B18-8E47-7CA7E2098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Finalize handout</a:t>
            </a:r>
          </a:p>
        </p:txBody>
      </p:sp>
    </p:spTree>
    <p:extLst>
      <p:ext uri="{BB962C8B-B14F-4D97-AF65-F5344CB8AC3E}">
        <p14:creationId xmlns:p14="http://schemas.microsoft.com/office/powerpoint/2010/main" val="144171013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56EBB05-CFF6-4F12-A036-C31C94324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E8F2E31-AD51-4260-A082-7483AE98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E83455-C6AE-4BC3-9D15-467A488B8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B0047E-4251-49B0-97FC-EDA6F1DDC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9737A2-82AD-4EE6-96D1-720D5506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ai lesson plan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30463C-B2FD-4D9B-8516-8630BD781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86646C-B525-4F93-9026-8FF31704B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5411343-D86F-4939-9F02-639D8F568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9DE0DA-49F8-44DA-998C-98671E635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Set learning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6E224-B46A-477D-9258-6F95808AF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8FA559-B5A8-437A-B7E8-633F8E979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9BA437-B35D-4478-9338-0142918A8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55EDA7-9041-4849-A516-411B036E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EFA6A4-4292-4BFC-A03F-435663140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grade level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EB6D0D-FE73-4665-A76C-1D34B08E7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FF1F64-8B5F-4013-A061-EC3DC292D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34ED553-F198-45CC-92F0-CD30A2DB6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A933856-B214-4289-A88C-38AA36019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E15EB52-65E6-4D37-B6E7-E685C875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Draft activities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70AA83-02D7-4E84-BA10-E03AD3A6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E8F5F66-B8C7-4280-80B6-D1640517F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49EFD1-7DD6-4D2E-BF58-53E91140C4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ECE7FC-0CEC-4A8D-BDD8-DEDD818A7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6DD71ED-8163-4287-B198-15361603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Finalize handout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7343E6-5826-4CB1-9398-364385B5F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206170792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267F461-0B40-405E-8D94-8257A921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9A50E3-3E80-4C58-96C4-73721EF96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D8AE88-CFB1-4162-91C2-6D32D9C03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smarter, teach with confidence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54EFCF-7EC3-46BD-8E38-FC117EFC0E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EC25AE-3A21-4AFE-B000-CCC18562D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53FA9E1-03A7-46C4-8E46-07C5254AF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223D1A-5FCD-4477-BCB8-64C8141D8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9873697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2026-10-01T08:18:45.1160000Z</dcterms:created>
  <dcterms:modified xsi:type="dcterms:W3CDTF">2026-10-01T08:18:45.1160000Z</dcterms:modified>
</coreProperties>
</file>