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0fbd1e5ace4630" /><Relationship Type="http://schemas.openxmlformats.org/officeDocument/2006/relationships/extended-properties" Target="/docProps/app.xml" Id="R66d6a15f101b487b" /><Relationship Type="http://schemas.openxmlformats.org/officeDocument/2006/relationships/officeDocument" Target="/ppt/presentation.xml" Id="R9dd5061923024e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6409e2339e4cf8"/>
  </p:sldMasterIdLst>
  <p:notesMasterIdLst>
    <p:notesMasterId xmlns:r="http://schemas.openxmlformats.org/officeDocument/2006/relationships" r:id="R51e9968742f94d97"/>
  </p:notesMasterIdLst>
  <p:sldIdLst>
    <p:sldId xmlns:r="http://schemas.openxmlformats.org/officeDocument/2006/relationships" id="256" r:id="R2848c0787ef44b38"/>
    <p:sldId xmlns:r="http://schemas.openxmlformats.org/officeDocument/2006/relationships" id="257" r:id="Rad0b34a3ed964d37"/>
    <p:sldId xmlns:r="http://schemas.openxmlformats.org/officeDocument/2006/relationships" id="258" r:id="Rb7c9d2baeca541fd"/>
    <p:sldId xmlns:r="http://schemas.openxmlformats.org/officeDocument/2006/relationships" id="259" r:id="Rdcd2429ecd0d4b21"/>
    <p:sldId xmlns:r="http://schemas.openxmlformats.org/officeDocument/2006/relationships" id="260" r:id="R90f5b4dcaf814aee"/>
    <p:sldId xmlns:r="http://schemas.openxmlformats.org/officeDocument/2006/relationships" id="261" r:id="R79273430ed6a40d0"/>
    <p:sldId xmlns:r="http://schemas.openxmlformats.org/officeDocument/2006/relationships" id="262" r:id="R514092292ed14336"/>
    <p:sldId xmlns:r="http://schemas.openxmlformats.org/officeDocument/2006/relationships" id="263" r:id="R1787b234e4874300"/>
    <p:sldId xmlns:r="http://schemas.openxmlformats.org/officeDocument/2006/relationships" id="264" r:id="R7469ba1749584114"/>
    <p:sldId xmlns:r="http://schemas.openxmlformats.org/officeDocument/2006/relationships" id="265" r:id="R6fcf4715d3964b7e"/>
    <p:sldId xmlns:r="http://schemas.openxmlformats.org/officeDocument/2006/relationships" id="266" r:id="R55e0ee1f2fa443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1af5573b2c4a00" /><Relationship Type="http://schemas.openxmlformats.org/officeDocument/2006/relationships/slideMaster" Target="/ppt/slideMasters/slideMaster1.xml" Id="R8b6409e2339e4cf8" /><Relationship Type="http://schemas.openxmlformats.org/officeDocument/2006/relationships/notesMaster" Target="/ppt/notesMasters/notesMaster1.xml" Id="R51e9968742f94d97" /><Relationship Type="http://schemas.openxmlformats.org/officeDocument/2006/relationships/presProps" Target="/ppt/presProps.xml" Id="R67c49bfcef3b422f" /><Relationship Type="http://schemas.openxmlformats.org/officeDocument/2006/relationships/tableStyles" Target="/ppt/tableStyles.xml" Id="Rfaec98bb3aba42bf" /><Relationship Type="http://schemas.openxmlformats.org/officeDocument/2006/relationships/slide" Target="/ppt/slides/slide1.xml" Id="R2848c0787ef44b38" /><Relationship Type="http://schemas.openxmlformats.org/officeDocument/2006/relationships/slide" Target="/ppt/slides/slide2.xml" Id="Rad0b34a3ed964d37" /><Relationship Type="http://schemas.openxmlformats.org/officeDocument/2006/relationships/slide" Target="/ppt/slides/slide3.xml" Id="Rb7c9d2baeca541fd" /><Relationship Type="http://schemas.openxmlformats.org/officeDocument/2006/relationships/slide" Target="/ppt/slides/slide4.xml" Id="Rdcd2429ecd0d4b21" /><Relationship Type="http://schemas.openxmlformats.org/officeDocument/2006/relationships/slide" Target="/ppt/slides/slide5.xml" Id="R90f5b4dcaf814aee" /><Relationship Type="http://schemas.openxmlformats.org/officeDocument/2006/relationships/slide" Target="/ppt/slides/slide6.xml" Id="R79273430ed6a40d0" /><Relationship Type="http://schemas.openxmlformats.org/officeDocument/2006/relationships/slide" Target="/ppt/slides/slide7.xml" Id="R514092292ed14336" /><Relationship Type="http://schemas.openxmlformats.org/officeDocument/2006/relationships/slide" Target="/ppt/slides/slide8.xml" Id="R1787b234e4874300" /><Relationship Type="http://schemas.openxmlformats.org/officeDocument/2006/relationships/slide" Target="/ppt/slides/slide9.xml" Id="R7469ba1749584114" /><Relationship Type="http://schemas.openxmlformats.org/officeDocument/2006/relationships/slide" Target="/ppt/slides/slide10.xml" Id="R6fcf4715d3964b7e" /><Relationship Type="http://schemas.openxmlformats.org/officeDocument/2006/relationships/slide" Target="/ppt/slides/slide11.xml" Id="R55e0ee1f2fa443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0aa501d0104c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a8493f4b6e454c" /><Relationship Type="http://schemas.openxmlformats.org/officeDocument/2006/relationships/notesMaster" Target="/ppt/notesMasters/notesMaster1.xml" Id="R727789c9d4594b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d0c56b6654479d" /><Relationship Type="http://schemas.openxmlformats.org/officeDocument/2006/relationships/notesMaster" Target="/ppt/notesMasters/notesMaster1.xml" Id="R914964948d564f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bd873321084a02" /><Relationship Type="http://schemas.openxmlformats.org/officeDocument/2006/relationships/notesMaster" Target="/ppt/notesMasters/notesMaster1.xml" Id="R073a71f2e91643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f47506ace74d78" /><Relationship Type="http://schemas.openxmlformats.org/officeDocument/2006/relationships/notesMaster" Target="/ppt/notesMasters/notesMaster1.xml" Id="R0c48c8cdb39647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45c52dfba441c2" /><Relationship Type="http://schemas.openxmlformats.org/officeDocument/2006/relationships/notesMaster" Target="/ppt/notesMasters/notesMaster1.xml" Id="R5b40d63fc2bd4f7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edd2e8020d47d7" /><Relationship Type="http://schemas.openxmlformats.org/officeDocument/2006/relationships/notesMaster" Target="/ppt/notesMasters/notesMaster1.xml" Id="Rbe6c78c116d44c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f9330398bd43e8" /><Relationship Type="http://schemas.openxmlformats.org/officeDocument/2006/relationships/notesMaster" Target="/ppt/notesMasters/notesMaster1.xml" Id="R6f82f97abfc043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c6e1e1979640c6" /><Relationship Type="http://schemas.openxmlformats.org/officeDocument/2006/relationships/notesMaster" Target="/ppt/notesMasters/notesMaster1.xml" Id="Rf4a5338a5bfc45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18083ca3904525" /><Relationship Type="http://schemas.openxmlformats.org/officeDocument/2006/relationships/notesMaster" Target="/ppt/notesMasters/notesMaster1.xml" Id="R4bd151aafae648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92823906c54ed8" /><Relationship Type="http://schemas.openxmlformats.org/officeDocument/2006/relationships/notesMaster" Target="/ppt/notesMasters/notesMaster1.xml" Id="Ra228e3ad93c74c7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8302cd3b7f4e51" /><Relationship Type="http://schemas.openxmlformats.org/officeDocument/2006/relationships/notesMaster" Target="/ppt/notesMasters/notesMaster1.xml" Id="R49004be14d4a48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6990407e4c49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fe484a48174325" /><Relationship Type="http://schemas.openxmlformats.org/officeDocument/2006/relationships/slideLayout" Target="/ppt/slideLayouts/slideLayout1.xml" Id="R119ab19f0bc640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9ab19f0bc640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b37fe913d4a59" /><Relationship Type="http://schemas.openxmlformats.org/officeDocument/2006/relationships/image" Target="/ppt/media/image.png" Id="Ra7fa69fb3b3d4951" /><Relationship Type="http://schemas.openxmlformats.org/officeDocument/2006/relationships/notesSlide" Target="/ppt/notesSlides/notesSlide1.xml" Id="R73011d91411045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47664e8b74430" /><Relationship Type="http://schemas.openxmlformats.org/officeDocument/2006/relationships/notesSlide" Target="/ppt/notesSlides/notesSlide2.xml" Id="R98efa9a9663e4d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c526ce96624ef6" /><Relationship Type="http://schemas.openxmlformats.org/officeDocument/2006/relationships/notesSlide" Target="/ppt/notesSlides/notesSlide3.xml" Id="R126e0a8667e942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03dd85dcf495f" /><Relationship Type="http://schemas.openxmlformats.org/officeDocument/2006/relationships/notesSlide" Target="/ppt/notesSlides/notesSlide4.xml" Id="R12da44f504a244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ab6e38fc3141fd" /><Relationship Type="http://schemas.openxmlformats.org/officeDocument/2006/relationships/notesSlide" Target="/ppt/notesSlides/notesSlide5.xml" Id="R95d7bb26280d4b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dde53148746f0" /><Relationship Type="http://schemas.openxmlformats.org/officeDocument/2006/relationships/notesSlide" Target="/ppt/notesSlides/notesSlide6.xml" Id="R7f7d1dcc151d48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38256a24ea48bd" /><Relationship Type="http://schemas.openxmlformats.org/officeDocument/2006/relationships/notesSlide" Target="/ppt/notesSlides/notesSlide7.xml" Id="Rc7f136af0dfe46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9413ad9e54da1" /><Relationship Type="http://schemas.openxmlformats.org/officeDocument/2006/relationships/notesSlide" Target="/ppt/notesSlides/notesSlide8.xml" Id="Re3c7f7d1ce164c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983bf3c92434e" /><Relationship Type="http://schemas.openxmlformats.org/officeDocument/2006/relationships/notesSlide" Target="/ppt/notesSlides/notesSlide9.xml" Id="R85936b087be942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b2a2e611547ff" /><Relationship Type="http://schemas.openxmlformats.org/officeDocument/2006/relationships/notesSlide" Target="/ppt/notesSlides/notesSlide10.xml" Id="Re06fa14043ec493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06aac41fd44de" /><Relationship Type="http://schemas.openxmlformats.org/officeDocument/2006/relationships/notesSlide" Target="/ppt/notesSlides/notesSlide11.xml" Id="R33c102151cdf4b4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D4C4C-AEFB-4135-BCBF-75DBB130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B2EAD1-66DA-427F-AAB1-EBE21BEA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B6146E-AE4A-47C9-B00C-8969930D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Lesson Plan Generator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52131-7619-4F58-B4A7-397EB950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plans a 7th-grade science lesson on ecosystems with clear goals and activities.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94912D-56A0-4ECA-9D81-32070891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D57ED-1C2C-4E2B-859E-26B3B39F8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E6791-8E1C-4D62-8154-6FE7D752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97472B-64A2-4BB0-80EB-ED06DBB1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a69fb3b3d495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47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B3AC40-3831-49D2-B489-FAB376DDC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F84246-9B76-4988-9B9A-7B66119B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711AB-1A5D-4CDC-88D1-5F7BC76E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04E9DC-EDBD-44DD-8151-F5850D51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38547E-DF54-4F7F-8D66-69008595B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lesson plan generator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CDC123-3A99-4697-92E7-9B859794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C1FBEF-6149-4A91-9D39-60B4C530A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AF19E3-EA3C-4365-B425-6F681260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E5EF62-A146-487A-B08B-CCFE949D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893C6-A63F-4C24-981D-1F0A3735D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DF300F-EFE8-4C2D-A84B-7D8725B4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F75AB8-AF16-43EF-B02F-14C302A3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Class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F52CC6-8B9C-4F0D-9E4D-FC2DF094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class activities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F1BE58-54A8-4643-AADF-C4696C462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77703A-4AD0-4BB2-96FE-D1EADFD6B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968877-231D-4E0D-9606-31F94681B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 Tasks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B6BF13-FEE2-4FFD-A4F2-43E04798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3C59F6-0727-4BA8-B0F3-D6E32ACA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1AD848-05C8-43C6-881B-C5C9BA4D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F740B4-8C55-408E-8FC1-F3B50BF6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E12D75-39DB-4023-979F-26429D2B6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materials</a:t>
            </a:r>
          </a:p>
        </p:txBody>
      </p:sp>
    </p:spTree>
    <p:extLst>
      <p:ext uri="{BB962C8B-B14F-4D97-AF65-F5344CB8AC3E}">
        <p14:creationId xmlns:p14="http://schemas.microsoft.com/office/powerpoint/2010/main" val="8061920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07BAC-9BDE-4A7C-808D-577D6529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69DBA3-C9C0-4833-8909-D1ACE5FE4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BCB8F6-00C6-4A7F-A1F0-036ED601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3E5C7-B19F-4D65-8A2F-E43BCA985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F34AF-9958-4948-85A1-C4B24DFC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one topic into a ready-to-teach class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ED494-9E57-4EC5-8564-C0D69863E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725886-7C5A-426B-BB1E-E0B0A543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10536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DB55DB-0699-4390-B5BE-D411A82A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D88F4-20C6-489C-BD37-C2C428E1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B96137-0D4F-4072-900C-40D343B5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43531-1F2D-4D67-A248-D2F9FBDF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E6C1D-59A5-48CD-8C8F-F86299FF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lesson plan generator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C5E3A-D584-4379-BDD7-DED0E954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482D78-DF58-4269-A0E5-6A1B4C10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C0CCB-2729-4C35-94C6-A66ECAA8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B3097B-A8AE-417C-B2AA-B815D250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lesson plan generator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6BD14F-DF29-4788-9941-2FD1B326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5029B-39CF-497C-AC7B-1DD5EECF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3DFAB-A973-4DDE-B966-D00B5D74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7DF6E-FEB8-4624-B60B-5EAA1439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C19643-738D-418F-A1B0-A04D7F7B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ready-to-teach clas…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A768C6-9BE9-4B95-8C5B-B04265A8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8857B4-EF8A-42D7-B96E-23A2FDEA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D7B891-5CFB-4D1B-925E-56355D514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357F2-BCEE-4B36-A0C8-C55884A3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EAC36E-9D23-4150-A418-7E5D7B16A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45BC73-0CFA-4F32-8FD4-68665B91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930533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216001-AC78-4B29-8652-48E9E3D0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78DE9B-2B4F-4A17-A943-08DA4D71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0B0657-90F7-44D4-B9BB-03D7BDD3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F6BA8-BE06-4B09-984A-5C4B2448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5BA4E9-77CD-4D2B-B710-F6ED0A91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4D6802-AC2F-4CF2-911D-AE4622FA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7D89B-DC1C-4C75-B37E-CEB15BB1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C83BF3-E752-4B0F-9166-145E528E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F4DFD7-1B85-434D-8D86-8FB33476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4717D-E1F1-4398-A1BB-B453820A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9D006B-29E1-49D3-ABC5-696F47A2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686475-AB33-41ED-BFEB-1F7284B6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03E9AD-6071-4475-A1F9-CB35BA40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class activities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C13456-161A-443F-B953-B21F3B05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A4442B-7220-45A6-8B15-6AD56DFB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9FC73-CA9E-4FEA-860A-293FCF40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1ECFBB-5B3D-4596-9D90-F185D832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24F31E-2409-4E8F-A773-C5904DEC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3FACB0-58A6-443A-AF40-DB15494D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8A1E85-1A2F-4C57-AAD4-3CF0E8B3B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79D36E-DEE5-4970-96F0-3AE36A5A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materials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AE23C9-1FD4-455E-8652-E11777946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40E9B0-270C-4758-84FD-BA7CFE12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82F226-E8C7-45D8-A9AB-8812B0EF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37438C-FE2E-422C-9E37-20BCA460F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20B215-FBD5-4357-A6BF-EA00A2E1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557728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27D805-2327-4AE9-9081-0CBFC53A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8C991-2140-4134-9B5E-49ACC791D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E9834E-69C6-481C-8DE3-CAB4B311B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79FDB-D65E-4E7A-BB27-722A67176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4D02DA-A648-43A1-A674-F36876C3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lesson plan generator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D14EA9-874D-4897-9EAE-C88574D6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BE9ED-3CC1-4A09-A7A6-58CDA2C3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0404FE-28E9-45F5-8D98-39676318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D55FF-E958-4D9D-AAA0-46CBBF22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scattered across notes and tabs.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2A5E3-BD0B-4B8C-A528-CFDD5729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01FF65-E8B9-404E-B596-7D14955D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Activities do not match the lesson goal.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74DF5A-3B2D-4084-AD68-93FC386C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A7C86-25BB-413E-BBA4-9C3AFF23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class ending feels rushed.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3C90AD-4287-4B10-B6FB-69A9BC97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03013D-3F87-4670-A3E9-444D8937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4982A9-867B-4C4E-96C5-90305289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C68F90-4E23-4D8C-8EF1-121F910D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follows a clear teaching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7DD2ED-8619-4B85-839D-2203474A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F3F369-25C9-43A1-98BC-FA5A77EA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the same objective.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64B68C-98B5-46EA-8AC4-8799EFB6E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A75AB4-6038-471E-B962-B42FC1C3E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wrap-up leaves time for reflection.</a:t>
            </a:r>
          </a:p>
        </p:txBody>
      </p:sp>
    </p:spTree>
    <p:extLst>
      <p:ext uri="{BB962C8B-B14F-4D97-AF65-F5344CB8AC3E}">
        <p14:creationId xmlns:p14="http://schemas.microsoft.com/office/powerpoint/2010/main" val="10920490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569810-8D80-4558-BDC9-BAC05A0F5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3A4A2-207E-4BF5-9D3E-88A71F8C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D4DBB5-214A-437F-90AA-4132206E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D938E0-AD9D-4366-A911-F91C5DEB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F9416-9C99-41A8-B7BC-AD7B892D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2D5A1-19CF-4E10-8DBE-17809D95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141CFA-D8A3-498E-ADB8-8D5C8C75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123BB-F2A8-4536-AB61-0406CCAA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5ADED9-6864-49C7-9491-18710512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1BBCE-EDC9-4167-88D7-85604AC82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a lesson from objective to exit ticket.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B71ED2-ECB5-4881-B9B4-CF5E7792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B7FCD-B195-41AC-A006-091A3FCC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AB62FD-9DC3-4EE1-8C3E-070F5C18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2180F-ECA9-43CC-9032-FE9524FA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SUBJECT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F5BD1-06BF-49A4-9BC7-6BF12233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format to share lesson structure with the teaching team.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4D1DEE-291F-452B-8988-E98C69A0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537355-5B22-4099-84B3-8F9174DA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EA1162-E615-4500-B882-9F3709FE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8CC0E4-A458-4115-BC93-08388B34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 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A63D9-949B-4C35-B1BE-D08892434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example that shows how to build a practical classroom plan.</a:t>
            </a:r>
          </a:p>
        </p:txBody>
      </p:sp>
    </p:spTree>
    <p:extLst>
      <p:ext uri="{BB962C8B-B14F-4D97-AF65-F5344CB8AC3E}">
        <p14:creationId xmlns:p14="http://schemas.microsoft.com/office/powerpoint/2010/main" val="13490132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6F410D-1B85-4DDD-8476-60665614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82236D-9019-48CB-82AC-44AAE8F3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06BA2-0630-47F2-883A-FD85B4B5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C5D4B-F1E3-4AAE-B98C-982205EF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974790-ED4F-4842-BA6D-2C1B2F90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4BCDEA-7D73-4552-8635-50AB2DFAF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B56F05-D34D-4548-8CE5-D1929AE59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A7A388-0D93-4C29-85C5-33D3CF9D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271CE0-B204-4DE4-9310-12398B1FA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42EB32-A29D-497E-A332-E186E8B9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D4390-3F66-4261-AF15-B73E5221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55C37B-AB86-45E8-8205-BB99B702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CCEFA0-9546-4ED6-99E4-3500E3D0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C7C371-7DFA-49F4-94F5-7E5357BC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1DEB5-5272-4C4E-9E15-48F4E9C5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0EA4B0-EFDC-4058-A25F-A9828C86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45781A-C9D7-41FC-8B26-F980C931A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class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C3832B-6B3A-47E8-9809-F3338906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214814-2DA7-4C35-B5A1-715C2C25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BDF5B-E373-40A9-8E99-29450D829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B3D1FA-82A1-4D40-85CD-9BA916FF0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17A756-EB21-43A9-A3C4-4A2502047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0D5873-58A4-4DE6-862F-F55609158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080533-7120-4C22-BFAD-13574692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B8054D-A85E-444B-B782-69976229B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9CE12E-6BEA-4B5B-AB62-94B50A99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6ABE95-4F69-4DFF-8724-47F9BAB27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F6D034-6378-481C-8669-F156C665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11075C-A89F-497E-8973-17B49F8B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materials</a:t>
            </a:r>
          </a:p>
        </p:txBody>
      </p:sp>
    </p:spTree>
    <p:extLst>
      <p:ext uri="{BB962C8B-B14F-4D97-AF65-F5344CB8AC3E}">
        <p14:creationId xmlns:p14="http://schemas.microsoft.com/office/powerpoint/2010/main" val="9625759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5DCABA-BA1D-4346-8701-D9F3D14B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A77EE-BAB0-48B7-977A-AEBFC2C9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A24677-D761-4EC0-B430-0F2FD1AA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AFC4D-3607-4CA4-9706-D6939758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3F4A7-1042-4BB0-BBF1-850927EF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lesson plan generator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50E72-F320-4AAD-95EA-6C8CA889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1C7A2-D3DC-4BE3-AFC2-9E215093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639096-55D5-4EE8-9EB0-C7DC3296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topic on ecosystems into a focused 45-minute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AE573-D7FC-4DE8-B7D5-83DF803E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5ACA3F-73DC-4D3E-956A-88B72EA3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ECA7AC-19F0-437D-98C8-DCCAFE020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1A035A-12ED-4F8A-BDD9-15FB1C91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class activities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FAE840-2235-4DCC-A65C-B8F90B95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B939A7-2E41-4E28-A8CC-F2B15839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D42601-CE48-4BB3-8BA3-DC29208C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EE53A0-17E9-41F1-AFF4-27977CA1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DD2B97-A835-455B-9CA2-F8F8DF0F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E0974-578C-4F4F-B1C3-8956BD7D2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21009582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F45A2B-0EEC-4A8C-8CDB-081C6A82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DC773E-7ED6-43DC-BD67-38004956D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A72535-0F1F-46CA-AE7E-82A18EA8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83B1D8-352F-42DC-AC0D-14859460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AD14A3-EBB1-44C3-BCAC-2E17D369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lesson plan generator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4F8F71-F069-4050-ADD4-2FFB3025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08BFCA-20AD-4D78-AB37-7FFC6B4E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C8AC8-A6A4-4C3D-B054-3C45BA3D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24FB58-213C-4737-8EB2-D1D964F8A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learning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9CA9F-5C7E-4360-BEDF-C7D2B2CB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50A1B9-F6F3-476B-925C-D4783CC2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8B811D-01FB-4868-A4D9-36F52965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230DB7-13DE-45A8-AB4D-4493BE18E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1388A8-D5AB-4E71-80B2-D545F0EE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class activities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A19ED4-C8E6-4703-AD0D-B505E41D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F10560-D476-48EA-9487-6CCAFD7E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FA8A0D-821B-46B4-A6FC-FA9F29C2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2F280D-815A-4EDF-B0E3-E2B38C52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E413E-54F8-4C5E-A079-484B1AC0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quick checks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579EB-2BC0-422C-AFD3-4F7C2402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9453B8-54B1-4E86-8209-0297DB51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B1CF7D-3AC8-4360-A4C9-F262780C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59025E-E40B-4C89-BE7B-AB96CCE1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E573B1-76B1-4F81-9DCA-D030DE61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CE1B4C-FB5A-44D6-B589-1EF3CAF24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151063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DE6A64-AEE7-4F66-9FC1-2F768C95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82E30-4761-4649-B34F-EA33DC5F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1F70F-A1E1-47A7-9214-47DA9B5C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that keeps the class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C36A58-824C-4C72-9F27-0279A8DB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ADAE9-C46B-4152-A0E7-E1B934B0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33CCB-517E-4C8B-84B2-3683D736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898F8E-0881-4171-87BD-33455644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30859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2026-10-01T10:33:26.9000000Z</dcterms:created>
  <dcterms:modified xsi:type="dcterms:W3CDTF">2026-10-01T10:33:26.9000000Z</dcterms:modified>
</coreProperties>
</file>