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6dc723563fc4a53" /><Relationship Type="http://schemas.openxmlformats.org/officeDocument/2006/relationships/extended-properties" Target="/docProps/app.xml" Id="Rc1cf69b2b2f047ae" /><Relationship Type="http://schemas.openxmlformats.org/officeDocument/2006/relationships/officeDocument" Target="/ppt/presentation.xml" Id="R0efd67ed7d3247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217a2609d844eaa"/>
  </p:sldMasterIdLst>
  <p:notesMasterIdLst>
    <p:notesMasterId xmlns:r="http://schemas.openxmlformats.org/officeDocument/2006/relationships" r:id="R3d1ea2d229714d98"/>
  </p:notesMasterIdLst>
  <p:sldIdLst>
    <p:sldId xmlns:r="http://schemas.openxmlformats.org/officeDocument/2006/relationships" id="256" r:id="Rd0154c38c3ad4f29"/>
    <p:sldId xmlns:r="http://schemas.openxmlformats.org/officeDocument/2006/relationships" id="257" r:id="R92b54f86fea441df"/>
    <p:sldId xmlns:r="http://schemas.openxmlformats.org/officeDocument/2006/relationships" id="258" r:id="R05b945f814674861"/>
    <p:sldId xmlns:r="http://schemas.openxmlformats.org/officeDocument/2006/relationships" id="259" r:id="Rbb8be92c5ef34b39"/>
    <p:sldId xmlns:r="http://schemas.openxmlformats.org/officeDocument/2006/relationships" id="260" r:id="Re2dd6ff6249f4d6f"/>
    <p:sldId xmlns:r="http://schemas.openxmlformats.org/officeDocument/2006/relationships" id="261" r:id="Rdf4b9c6798b74972"/>
    <p:sldId xmlns:r="http://schemas.openxmlformats.org/officeDocument/2006/relationships" id="262" r:id="R42ae895cf87b47a2"/>
    <p:sldId xmlns:r="http://schemas.openxmlformats.org/officeDocument/2006/relationships" id="263" r:id="R079c8be5ff3f4add"/>
    <p:sldId xmlns:r="http://schemas.openxmlformats.org/officeDocument/2006/relationships" id="264" r:id="Rd931cbde81de4142"/>
    <p:sldId xmlns:r="http://schemas.openxmlformats.org/officeDocument/2006/relationships" id="265" r:id="R5ed618be70104c57"/>
    <p:sldId xmlns:r="http://schemas.openxmlformats.org/officeDocument/2006/relationships" id="266" r:id="R0473cdf3ab154b5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d14a076f9fd4d1f" /><Relationship Type="http://schemas.openxmlformats.org/officeDocument/2006/relationships/slideMaster" Target="/ppt/slideMasters/slideMaster1.xml" Id="R6217a2609d844eaa" /><Relationship Type="http://schemas.openxmlformats.org/officeDocument/2006/relationships/notesMaster" Target="/ppt/notesMasters/notesMaster1.xml" Id="R3d1ea2d229714d98" /><Relationship Type="http://schemas.openxmlformats.org/officeDocument/2006/relationships/presProps" Target="/ppt/presProps.xml" Id="R5c6c9f4a8ccc4d92" /><Relationship Type="http://schemas.openxmlformats.org/officeDocument/2006/relationships/tableStyles" Target="/ppt/tableStyles.xml" Id="Rb89e51c1ea0e41c4" /><Relationship Type="http://schemas.openxmlformats.org/officeDocument/2006/relationships/slide" Target="/ppt/slides/slide1.xml" Id="Rd0154c38c3ad4f29" /><Relationship Type="http://schemas.openxmlformats.org/officeDocument/2006/relationships/slide" Target="/ppt/slides/slide2.xml" Id="R92b54f86fea441df" /><Relationship Type="http://schemas.openxmlformats.org/officeDocument/2006/relationships/slide" Target="/ppt/slides/slide3.xml" Id="R05b945f814674861" /><Relationship Type="http://schemas.openxmlformats.org/officeDocument/2006/relationships/slide" Target="/ppt/slides/slide4.xml" Id="Rbb8be92c5ef34b39" /><Relationship Type="http://schemas.openxmlformats.org/officeDocument/2006/relationships/slide" Target="/ppt/slides/slide5.xml" Id="Re2dd6ff6249f4d6f" /><Relationship Type="http://schemas.openxmlformats.org/officeDocument/2006/relationships/slide" Target="/ppt/slides/slide6.xml" Id="Rdf4b9c6798b74972" /><Relationship Type="http://schemas.openxmlformats.org/officeDocument/2006/relationships/slide" Target="/ppt/slides/slide7.xml" Id="R42ae895cf87b47a2" /><Relationship Type="http://schemas.openxmlformats.org/officeDocument/2006/relationships/slide" Target="/ppt/slides/slide8.xml" Id="R079c8be5ff3f4add" /><Relationship Type="http://schemas.openxmlformats.org/officeDocument/2006/relationships/slide" Target="/ppt/slides/slide9.xml" Id="Rd931cbde81de4142" /><Relationship Type="http://schemas.openxmlformats.org/officeDocument/2006/relationships/slide" Target="/ppt/slides/slide10.xml" Id="R5ed618be70104c57" /><Relationship Type="http://schemas.openxmlformats.org/officeDocument/2006/relationships/slide" Target="/ppt/slides/slide11.xml" Id="R0473cdf3ab154b5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a4c3f4a2e441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ed8f311b73c44ee" /><Relationship Type="http://schemas.openxmlformats.org/officeDocument/2006/relationships/notesMaster" Target="/ppt/notesMasters/notesMaster1.xml" Id="R503b6a377f2848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a5e0dd6c3264402" /><Relationship Type="http://schemas.openxmlformats.org/officeDocument/2006/relationships/notesMaster" Target="/ppt/notesMasters/notesMaster1.xml" Id="R773766040d4b4f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3980f6dd75f42f8" /><Relationship Type="http://schemas.openxmlformats.org/officeDocument/2006/relationships/notesMaster" Target="/ppt/notesMasters/notesMaster1.xml" Id="Ra71bed01fcfb49e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020f1e3de94400" /><Relationship Type="http://schemas.openxmlformats.org/officeDocument/2006/relationships/notesMaster" Target="/ppt/notesMasters/notesMaster1.xml" Id="R993bac470fd44f1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c2547d28394105" /><Relationship Type="http://schemas.openxmlformats.org/officeDocument/2006/relationships/notesMaster" Target="/ppt/notesMasters/notesMaster1.xml" Id="Rc6ef1644e0f047d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8a35df57d84d08" /><Relationship Type="http://schemas.openxmlformats.org/officeDocument/2006/relationships/notesMaster" Target="/ppt/notesMasters/notesMaster1.xml" Id="R0f8f421896d14c7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49936651dbf4f70" /><Relationship Type="http://schemas.openxmlformats.org/officeDocument/2006/relationships/notesMaster" Target="/ppt/notesMasters/notesMaster1.xml" Id="Rf4e5c5909f464a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bd71a3b5324bca" /><Relationship Type="http://schemas.openxmlformats.org/officeDocument/2006/relationships/notesMaster" Target="/ppt/notesMasters/notesMaster1.xml" Id="R7e5515c22f584c8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d77637582df450c" /><Relationship Type="http://schemas.openxmlformats.org/officeDocument/2006/relationships/notesMaster" Target="/ppt/notesMasters/notesMaster1.xml" Id="R3e3da723a29c4e2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deef3f306a4ace" /><Relationship Type="http://schemas.openxmlformats.org/officeDocument/2006/relationships/notesMaster" Target="/ppt/notesMasters/notesMaster1.xml" Id="R0fcdbd56bbef4e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5285ca64a54dab" /><Relationship Type="http://schemas.openxmlformats.org/officeDocument/2006/relationships/notesMaster" Target="/ppt/notesMasters/notesMaster1.xml" Id="R256b33a9e49844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e5bb7d386d4ee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c1d50f1bad4614" /><Relationship Type="http://schemas.openxmlformats.org/officeDocument/2006/relationships/slideLayout" Target="/ppt/slideLayouts/slideLayout1.xml" Id="R5fc445adf19545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fc445adf19545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0a470a461e4c71" /><Relationship Type="http://schemas.openxmlformats.org/officeDocument/2006/relationships/image" Target="/ppt/media/image.png" Id="R6384ed55a7fd403e" /><Relationship Type="http://schemas.openxmlformats.org/officeDocument/2006/relationships/notesSlide" Target="/ppt/notesSlides/notesSlide1.xml" Id="R505ad82cd14843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fb75b26bc14cc2" /><Relationship Type="http://schemas.openxmlformats.org/officeDocument/2006/relationships/notesSlide" Target="/ppt/notesSlides/notesSlide2.xml" Id="Rd6cc6679739c415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e044b0f214a45" /><Relationship Type="http://schemas.openxmlformats.org/officeDocument/2006/relationships/notesSlide" Target="/ppt/notesSlides/notesSlide3.xml" Id="Rb9503c15e67e42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f996655b7475d" /><Relationship Type="http://schemas.openxmlformats.org/officeDocument/2006/relationships/notesSlide" Target="/ppt/notesSlides/notesSlide4.xml" Id="R61365bd936a549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f6afd61b7f4bc9" /><Relationship Type="http://schemas.openxmlformats.org/officeDocument/2006/relationships/notesSlide" Target="/ppt/notesSlides/notesSlide5.xml" Id="Rdeae399679ca48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fa016a0f94609" /><Relationship Type="http://schemas.openxmlformats.org/officeDocument/2006/relationships/notesSlide" Target="/ppt/notesSlides/notesSlide6.xml" Id="R4378b17bd76f44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874938adee434e" /><Relationship Type="http://schemas.openxmlformats.org/officeDocument/2006/relationships/notesSlide" Target="/ppt/notesSlides/notesSlide7.xml" Id="R6bc54dfcb8114a5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4644a0c073410e" /><Relationship Type="http://schemas.openxmlformats.org/officeDocument/2006/relationships/notesSlide" Target="/ppt/notesSlides/notesSlide8.xml" Id="Rc1d2d58955e14cd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3d4b79fa0b43fc" /><Relationship Type="http://schemas.openxmlformats.org/officeDocument/2006/relationships/notesSlide" Target="/ppt/notesSlides/notesSlide9.xml" Id="R78496e11d25647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ce0d6411cd460d" /><Relationship Type="http://schemas.openxmlformats.org/officeDocument/2006/relationships/notesSlide" Target="/ppt/notesSlides/notesSlide10.xml" Id="R67ee5f5d7b154ae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fdcffcce5c4501" /><Relationship Type="http://schemas.openxmlformats.org/officeDocument/2006/relationships/notesSlide" Target="/ppt/notesSlides/notesSlide11.xml" Id="Rb4583fb252d94e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7AAF98-84AA-4E92-9B19-9DACC86C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9593EC-575C-478A-8D88-91094C717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E6A70-E36F-4EAD-AB4C-E91E7074F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Lesson Plan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CAE319-A57F-4AD1-BD22-8E9E28FF8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an AI draft to build a 45-minute civics lesson on local elections.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344BAC-346D-4C14-AAC7-26C64EB3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B1D738-276D-4C0A-BFC6-9E4CBEC7C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0734E4-62BB-4BAE-BA9F-AA102A60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0A6A29-EF19-4A31-8A4A-CDABE287A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84ed55a7fd403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0059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C30682C-92CC-4453-B8D5-A0890B598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0C25B-7116-4D86-8E9B-0BDBDF1B5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F689D1-159C-4059-8B42-104BA9863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ED418-F989-411B-8B60-52BF0EB2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C3FDCF-66B1-4AEC-98C3-608234CD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5DB0D1-4E46-4D8A-AC98-065C956F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C84C52-CD4C-4DE6-A9B3-406BE2285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117A65-E771-4012-8A24-1F6BB588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59AC50-89C8-46C0-97B0-4E65CDDDD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A203D6-EACB-4262-9FE5-73170D490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9AA2DA-D98A-4A84-AC4F-718DBA978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A6E417-C440-4706-B10B-04BDCDE5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1A044D-8348-47AA-84D4-425A52FA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452D7B-757C-440C-8351-0F36AA93A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3D1C4A-06A6-455A-B33E-0BDCEC2EA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9F73A2-396F-4E4E-846F-3ECA1E02C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Practice Tasks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15CAF7-8CB0-4D68-B6DA-6142CC45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303ACF-3222-4860-B3A4-FE9AF6BDA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7019E9-CB01-44EA-B6A3-49FB0C9F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50E4C7-4073-4B44-8E91-D9709CCC1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&amp; Exit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405F21-8ED4-420D-BA64-4B2E40C8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</p:spTree>
    <p:extLst>
      <p:ext uri="{BB962C8B-B14F-4D97-AF65-F5344CB8AC3E}">
        <p14:creationId xmlns:p14="http://schemas.microsoft.com/office/powerpoint/2010/main" val="630721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B2DD8E-5819-4954-AFFC-1018E7006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86BE4C-DC04-45CC-B72A-3B1A788A8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B70C78-A964-458E-9924-086C60F14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26CB63-A1BC-4764-8840-F9E932048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43A27A-2582-4465-8BD7-1187C714B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ready-to-teach lesson flow.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588853-0F77-499F-882B-82E8D5D6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5A803D-9BAC-44FC-A50D-038F5DD2E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0542345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6BA5C0-AF6B-4E76-98BD-88A5635E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28CA0-542A-45EC-BFE3-33297128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83AC27-AAC3-4514-8EF7-1B624B8E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E2EECE-7B37-42A4-BF42-A8D32604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D75248-55D2-43C2-A53B-5D41FE8E8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lesson plan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B2EF9-2B2A-49C9-BCB2-8941BD40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A666A4-1E1D-4756-9205-E24499A5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CFF05C-4A75-4287-B442-FF28AEC5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EDD179-A006-4F29-890F-BBFF5F3C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84A529-B1CE-4566-AF66-3CDB839C1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0D5C9-FF89-4B80-9C5A-6B0A1B5E6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ED1447-C9E8-418C-B0AC-D6D2D5E1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7046B-A1A7-4A3E-8692-5F08AF9D6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E0D8C7-A444-490A-B338-BF04025BE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topic into a ready-to-teach less…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19873E-F641-44DA-B0D3-E9D3B2843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5DB6E4-6F0A-4F79-9EB5-99866D201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511AB2-36DC-4122-88FF-7B8F9D57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81B2AB-3B07-4A92-A2C8-C228ADCCF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86006E-B6E0-48C6-B88C-DC63BA27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Refine for class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B597EC-AF3C-4AFE-B673-3041834CB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3441723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434E448-6487-44D1-B6F5-FD1D8A0B5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DC5EF3-669D-4AB7-AB1E-E21602C02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E688AD-746B-4FB1-B04C-88FA11455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3BAD1-C485-4B3B-87D6-D87A149E5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C662AF-B325-4FAC-A63E-39B832BD9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BD0DD7-D763-408E-AE48-65931FFEC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1741C-ABB4-4AD5-A382-F95835348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4AFC54-87B7-4B54-B338-887744FF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E541F-6FBA-40AE-9597-83668677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7F27AD-D043-4F76-89B0-6C6D1065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982774-EE26-46A3-806A-CBAABE046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CFBDCC-F55B-4334-911B-EE168853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477E6C-C9D4-41AB-B43B-417CA300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warm-up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5F3C14-1B1B-4C00-9BB5-8FA548F7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D01D50-8727-4566-A4A7-1962A53A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336489-CFCB-4128-A2C3-57095C17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DBAD10-6B9F-48CF-AACB-A241F1F61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6691EF-A2E1-4271-A568-1D26B6EC6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D0AD8A-F0F1-4F8E-9590-9C2823B0B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A4F78A-38A7-4BF6-B029-6F946386E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497C618-B37B-42C8-91E0-AF4AA8F2F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AB9DA1-3B02-4567-AC8D-70DF4CC4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258B26-6E45-47C0-99E6-2B0D2E163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EB5A62-E463-47FC-9FFC-2C5FAA819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BB0194-6168-4759-938E-B5BD4CEB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class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5CE7889-3856-4C2D-A4A8-3B27BC76E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7845509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01FA87-AD87-4947-932A-CACD6E7B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0D55F8-2AB7-4874-BF64-0F792B44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314B93-2EF9-4824-B644-11091BDD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63D69-6048-44FE-A3ED-C62872461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CDE86-1A48-465D-BBA0-1D5C00489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19A032-5A81-40FF-8B99-319AABC7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25784-820B-463D-A97E-BB6A48E89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598AFC-1F44-463C-911F-8C04360A0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150DD9-1519-4DCA-A6E8-AA6BFB55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6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Starts with a blank page and no lesson structure.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F31C84-5946-4882-B05E-3254F6547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93C93B-554D-4E6B-A7E9-896B795C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Spends too long shaping activities and timing.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93A8A8-7444-45DA-A1D2-391AD3F57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2A5BF0-5F86-480D-B389-99EAC17FC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Struggles to add a quick exit check.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FFE384-1C72-4FBF-8587-1D658460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AAD51F-0AE3-489F-A5D3-A2ABB6A2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99D53C-0E30-49CE-91D1-362BD14D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34E0D0-E266-4E35-81FB-BE3B16B13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Has a clear lesson arc from opener to wrap-up.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119429-7DDE-448F-ABBB-074C43BD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1C241F-D45D-4F12-8658-D0E45473E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Can adjust tasks to fit the class level.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6A09B2-0E8C-4BC9-B479-F3B3A1B1C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544A97-F023-4992-847C-93424EBD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Ends with a simple review question.</a:t>
            </a:r>
          </a:p>
        </p:txBody>
      </p:sp>
    </p:spTree>
    <p:extLst>
      <p:ext uri="{BB962C8B-B14F-4D97-AF65-F5344CB8AC3E}">
        <p14:creationId xmlns:p14="http://schemas.microsoft.com/office/powerpoint/2010/main" val="3806146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0A5B9A0-8191-4892-8FB5-DC9A6B39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9C3336-2E00-427C-9729-6BAD1D0B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203DD3-21AD-4BED-909F-857665E2F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ADE4D9-B5DC-4BB4-AE2A-3C458E73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50C180-01AE-4CED-B2D6-3A31A73CC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4800DF-6A10-4B81-9E6B-D6A2119F1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646D04-9D15-42A5-819C-215985969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4D27C-0E71-4C49-9EDB-FC81C356B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FA23C1-A2CB-4312-A0C7-712628BC1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NEW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68F3E8-A8DC-4FB9-B41E-871B760A3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a topic into a clear lesson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FFB210-0880-4EBA-8E21-5C47077F5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E09D2D-34A2-4340-8DF6-6B39CBDF0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21EA7-C2F9-4503-AFEA-BF5B9362D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7239E5-14EC-4F0E-BDA0-5D4D7790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TRAINERS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7586B2D-DE6C-400E-8C88-2A5221DF1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to show how AI can support planning.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0C1D4A-F296-4085-A98E-D2EDDAD26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5086A6-88CC-4DD4-AAB1-B1AB5AD7D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BEE739-106B-4B50-B591-EB0698DF2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EFFDCC-E895-4BFF-8F7C-E9984F799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CURRICULUM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6148A7-F826-40C0-A151-77A201CF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structure for drafting classroom materials.</a:t>
            </a:r>
          </a:p>
        </p:txBody>
      </p:sp>
    </p:spTree>
    <p:extLst>
      <p:ext uri="{BB962C8B-B14F-4D97-AF65-F5344CB8AC3E}">
        <p14:creationId xmlns:p14="http://schemas.microsoft.com/office/powerpoint/2010/main" val="36666244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D83633-83E1-4B49-9679-E4F367A2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0399A3-D445-49C8-99EE-EF4CBEF3F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156B59-2B6F-417A-9B9C-931FB2921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161A4-FD78-4696-9371-ACB5919D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91BF4D-5AE5-4368-87BB-8223EBC2D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AB6A6-93D3-4DCC-B8E4-538B8856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1F5EE4-CF0B-4EA5-A767-8E90728E7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9B3AE-2DC5-438A-B991-6D6758B93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05CFAD-65C8-4785-9B44-90DACD40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37304-072C-4C6D-8C0A-64E17E62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4E7B6F-8761-4DA3-A708-0D1C1C96B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727318-6EF4-4712-BEC2-257B8B62C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7836E2-F530-4BB5-ADB9-F7F13A421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655846-6A02-4E59-856E-F598F7151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48184F-6B3D-4273-B430-288296E0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07872-9D56-440A-99EC-BDDF65A6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FCE246-9E3D-463D-BF5B-F1517919F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warm-up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1C98CB-8BF8-4C06-AD87-AE9F7171B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8A4A2F-4FA8-4C3F-9202-F74E767D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09B2B4-65C2-48C9-B5BF-92723725C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F054E3-A9C6-413F-94CC-6FC9855A9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591B88-B032-46F2-8B0E-C470CED9C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F4F29D-0C66-45BE-8183-E490720F8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activities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C0C2442-D6FC-4388-95E8-97EDE6B77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9E6CED-4E79-4D7B-844C-22913A304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E4C2DAA-A91D-4B39-A42D-9B9F1803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614DBF4-F79C-454F-BC4B-C283C9013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EFE8FC5-5689-4D5E-83E8-03910759D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7A310EE-7397-444A-948F-BB21884B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checks</a:t>
            </a:r>
          </a:p>
        </p:txBody>
      </p:sp>
    </p:spTree>
    <p:extLst>
      <p:ext uri="{BB962C8B-B14F-4D97-AF65-F5344CB8AC3E}">
        <p14:creationId xmlns:p14="http://schemas.microsoft.com/office/powerpoint/2010/main" val="135482845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5B556B-B764-45BC-842E-B2D04E3A1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653F79-F185-4119-AFB4-8C649A02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87DCEB-3A54-4CA8-BED2-1F52A64C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DEC92A-E677-4091-B685-7A47138EE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BB4718-80D5-44EE-AE26-B79B6AEB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260959-FDCC-40AF-B33E-50403F49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0E2DE5-59DE-4850-ABCB-271B6FB68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7D48CC-5070-43DC-A0FE-F9634EA2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turn a civics topic into a focused lesson with AI support?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2D2B15-8252-4151-85A0-A065B1079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3502F5-2F47-44A1-872A-A245F4132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74697B-5340-4C24-A9DC-2B2E4002D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3FE7CA-8240-40CE-B5AC-CF0F4355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warm-up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BAAB7E-A6B3-44AD-A80A-DD4C91C22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45BDDC-EE50-423A-B644-42116ACB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3C3C26-E5FC-4DB8-8A2C-B0D1CDDAF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activities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6778C-5152-4494-AC20-4FD69568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DBE711-C237-4424-8543-53AACB3C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ED9098-D9C1-42E0-9F97-A1E932096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class</a:t>
            </a:r>
          </a:p>
        </p:txBody>
      </p:sp>
    </p:spTree>
    <p:extLst>
      <p:ext uri="{BB962C8B-B14F-4D97-AF65-F5344CB8AC3E}">
        <p14:creationId xmlns:p14="http://schemas.microsoft.com/office/powerpoint/2010/main" val="14002954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3C15F8-7695-45FB-9937-98FCFC615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B2698C-C7AE-400B-84FC-8F667809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BB2280-736A-47BF-A9C8-7BEE425A9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BCE7D8-3513-4975-80AC-9C9B18532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6F7C85-11DE-4668-881B-541500751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6F929C-7416-4CF6-8CE2-B5F617FA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530746-0273-4C6B-AF6B-A5CCAF55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3D91FA-079A-4A68-A791-07C94C36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E48F9E-745F-4D32-8136-0292CCE2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7CD8C-CE72-443A-AED0-EE372AD9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C7A84C-5B77-4166-94A2-9E57B5ADF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E51F66-D8E6-423B-ABAE-FC93E4D4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C62EC8-B26D-48E9-8E81-F4B655D2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1D2666-03A8-4092-AFA2-AD32372E3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warm-up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96EB1-7152-45B2-8EC3-0BA6039ED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D9EAFD7-339F-4831-9C7A-5ED54556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02F599-B160-47C1-B977-50324FA1F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E52ABD9-4D4A-47C4-A8DC-2BF5E8AD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46305D-C045-4241-A92E-E13CDF33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 activities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FD357A-A9F2-4E37-B853-0AA47490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BBEAE9-21E9-449C-B4A4-D101E459D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DE88F0-D84F-4E09-8B2D-88F65E02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FD53C2-FD73-454D-A9D4-7F6E5A2C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8B609E-F615-4E97-B8A6-C7B00DF3E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Refine for class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885631-600D-4442-8DF7-251045B9E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8116384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6B1E5B-AADB-49EA-AD3C-F2D92AF9E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D95D7E-608B-4CE6-B81E-E5271FE1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541E3C-4244-4C06-BFF9-65F688762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topic to teachable plan in one workflow.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DC008-066D-4584-BB55-753BBF3BA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A04C23-307D-435E-A6AB-BF06F0DA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79437-946E-41C1-B303-415B3371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D16E5-B1EB-4C6E-B734-017FE7A0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41542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2026-10-01T07:17:49.6690000Z</dcterms:created>
  <dcterms:modified xsi:type="dcterms:W3CDTF">2026-10-01T07:17:49.6690000Z</dcterms:modified>
</coreProperties>
</file>