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39d42d67ca461a" /><Relationship Type="http://schemas.openxmlformats.org/officeDocument/2006/relationships/extended-properties" Target="/docProps/app.xml" Id="Rcc6516159406422d" /><Relationship Type="http://schemas.openxmlformats.org/officeDocument/2006/relationships/officeDocument" Target="/ppt/presentation.xml" Id="Rd72a0f4c4cfe43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5da4031f6d433c"/>
  </p:sldMasterIdLst>
  <p:notesMasterIdLst>
    <p:notesMasterId xmlns:r="http://schemas.openxmlformats.org/officeDocument/2006/relationships" r:id="R2054dfc1be874813"/>
  </p:notesMasterIdLst>
  <p:sldIdLst>
    <p:sldId xmlns:r="http://schemas.openxmlformats.org/officeDocument/2006/relationships" id="256" r:id="Ra574eb1dd8124ed2"/>
    <p:sldId xmlns:r="http://schemas.openxmlformats.org/officeDocument/2006/relationships" id="257" r:id="R9b9b01eff7134418"/>
    <p:sldId xmlns:r="http://schemas.openxmlformats.org/officeDocument/2006/relationships" id="258" r:id="R7e7cedfdbb894bba"/>
    <p:sldId xmlns:r="http://schemas.openxmlformats.org/officeDocument/2006/relationships" id="259" r:id="R7151fb0bd1154638"/>
    <p:sldId xmlns:r="http://schemas.openxmlformats.org/officeDocument/2006/relationships" id="260" r:id="R2476c40fd2104f94"/>
    <p:sldId xmlns:r="http://schemas.openxmlformats.org/officeDocument/2006/relationships" id="261" r:id="R098fd0e1b7be4037"/>
    <p:sldId xmlns:r="http://schemas.openxmlformats.org/officeDocument/2006/relationships" id="262" r:id="Re39c240d0df84341"/>
    <p:sldId xmlns:r="http://schemas.openxmlformats.org/officeDocument/2006/relationships" id="263" r:id="R9555c9db33604bf7"/>
    <p:sldId xmlns:r="http://schemas.openxmlformats.org/officeDocument/2006/relationships" id="264" r:id="R26fe2ed023c845c8"/>
    <p:sldId xmlns:r="http://schemas.openxmlformats.org/officeDocument/2006/relationships" id="265" r:id="R9a4e64716a3146da"/>
    <p:sldId xmlns:r="http://schemas.openxmlformats.org/officeDocument/2006/relationships" id="266" r:id="Rfeac3af48d1f41d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37a04ecf8ff4ce8" /><Relationship Type="http://schemas.openxmlformats.org/officeDocument/2006/relationships/slideMaster" Target="/ppt/slideMasters/slideMaster1.xml" Id="Ree5da4031f6d433c" /><Relationship Type="http://schemas.openxmlformats.org/officeDocument/2006/relationships/notesMaster" Target="/ppt/notesMasters/notesMaster1.xml" Id="R2054dfc1be874813" /><Relationship Type="http://schemas.openxmlformats.org/officeDocument/2006/relationships/presProps" Target="/ppt/presProps.xml" Id="R2c1db6a0bc60424a" /><Relationship Type="http://schemas.openxmlformats.org/officeDocument/2006/relationships/tableStyles" Target="/ppt/tableStyles.xml" Id="R71813d847fc6425a" /><Relationship Type="http://schemas.openxmlformats.org/officeDocument/2006/relationships/slide" Target="/ppt/slides/slide1.xml" Id="Ra574eb1dd8124ed2" /><Relationship Type="http://schemas.openxmlformats.org/officeDocument/2006/relationships/slide" Target="/ppt/slides/slide2.xml" Id="R9b9b01eff7134418" /><Relationship Type="http://schemas.openxmlformats.org/officeDocument/2006/relationships/slide" Target="/ppt/slides/slide3.xml" Id="R7e7cedfdbb894bba" /><Relationship Type="http://schemas.openxmlformats.org/officeDocument/2006/relationships/slide" Target="/ppt/slides/slide4.xml" Id="R7151fb0bd1154638" /><Relationship Type="http://schemas.openxmlformats.org/officeDocument/2006/relationships/slide" Target="/ppt/slides/slide5.xml" Id="R2476c40fd2104f94" /><Relationship Type="http://schemas.openxmlformats.org/officeDocument/2006/relationships/slide" Target="/ppt/slides/slide6.xml" Id="R098fd0e1b7be4037" /><Relationship Type="http://schemas.openxmlformats.org/officeDocument/2006/relationships/slide" Target="/ppt/slides/slide7.xml" Id="Re39c240d0df84341" /><Relationship Type="http://schemas.openxmlformats.org/officeDocument/2006/relationships/slide" Target="/ppt/slides/slide8.xml" Id="R9555c9db33604bf7" /><Relationship Type="http://schemas.openxmlformats.org/officeDocument/2006/relationships/slide" Target="/ppt/slides/slide9.xml" Id="R26fe2ed023c845c8" /><Relationship Type="http://schemas.openxmlformats.org/officeDocument/2006/relationships/slide" Target="/ppt/slides/slide10.xml" Id="R9a4e64716a3146da" /><Relationship Type="http://schemas.openxmlformats.org/officeDocument/2006/relationships/slide" Target="/ppt/slides/slide11.xml" Id="Rfeac3af48d1f41d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16908789a842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17e8ec65b94b5b" /><Relationship Type="http://schemas.openxmlformats.org/officeDocument/2006/relationships/notesMaster" Target="/ppt/notesMasters/notesMaster1.xml" Id="R8813d8dc211a47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d5b7ed047549e5" /><Relationship Type="http://schemas.openxmlformats.org/officeDocument/2006/relationships/notesMaster" Target="/ppt/notesMasters/notesMaster1.xml" Id="Ra52a1bd94cad4e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654e78f69749e4" /><Relationship Type="http://schemas.openxmlformats.org/officeDocument/2006/relationships/notesMaster" Target="/ppt/notesMasters/notesMaster1.xml" Id="R9669bbb9af164c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9c3e2fe81e462d" /><Relationship Type="http://schemas.openxmlformats.org/officeDocument/2006/relationships/notesMaster" Target="/ppt/notesMasters/notesMaster1.xml" Id="R67e9781e78b447d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d739ad893ff471f" /><Relationship Type="http://schemas.openxmlformats.org/officeDocument/2006/relationships/notesMaster" Target="/ppt/notesMasters/notesMaster1.xml" Id="R096701de811647a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d494484c814612" /><Relationship Type="http://schemas.openxmlformats.org/officeDocument/2006/relationships/notesMaster" Target="/ppt/notesMasters/notesMaster1.xml" Id="R03aa22726e5a430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48336b02b064271" /><Relationship Type="http://schemas.openxmlformats.org/officeDocument/2006/relationships/notesMaster" Target="/ppt/notesMasters/notesMaster1.xml" Id="Rfbfec675e1b04e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140fb077c624a5a" /><Relationship Type="http://schemas.openxmlformats.org/officeDocument/2006/relationships/notesMaster" Target="/ppt/notesMasters/notesMaster1.xml" Id="Rda936c39e0d940f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1e84f50e9cd43b8" /><Relationship Type="http://schemas.openxmlformats.org/officeDocument/2006/relationships/notesMaster" Target="/ppt/notesMasters/notesMaster1.xml" Id="R1eef6e5ebcb94b1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3b5ddf588c64cd3" /><Relationship Type="http://schemas.openxmlformats.org/officeDocument/2006/relationships/notesMaster" Target="/ppt/notesMasters/notesMaster1.xml" Id="R01c93bfc14374b2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95d905557f74e73" /><Relationship Type="http://schemas.openxmlformats.org/officeDocument/2006/relationships/notesMaster" Target="/ppt/notesMasters/notesMaster1.xml" Id="R04b91533d964492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f2c2c4081c4a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f8c03072af4208" /><Relationship Type="http://schemas.openxmlformats.org/officeDocument/2006/relationships/slideLayout" Target="/ppt/slideLayouts/slideLayout1.xml" Id="R305d03995b7b4c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5d03995b7b4c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d0038fa41443e7" /><Relationship Type="http://schemas.openxmlformats.org/officeDocument/2006/relationships/image" Target="/ppt/media/image.png" Id="Ra8a31be33de24ca0" /><Relationship Type="http://schemas.openxmlformats.org/officeDocument/2006/relationships/notesSlide" Target="/ppt/notesSlides/notesSlide1.xml" Id="Rdebd0285d68648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a3f90c25ac49cb" /><Relationship Type="http://schemas.openxmlformats.org/officeDocument/2006/relationships/notesSlide" Target="/ppt/notesSlides/notesSlide2.xml" Id="R8b9bd5dae0a648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9aabee42b74cc8" /><Relationship Type="http://schemas.openxmlformats.org/officeDocument/2006/relationships/notesSlide" Target="/ppt/notesSlides/notesSlide3.xml" Id="R7b0fe0ea9e84476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b990dbced14f63" /><Relationship Type="http://schemas.openxmlformats.org/officeDocument/2006/relationships/notesSlide" Target="/ppt/notesSlides/notesSlide4.xml" Id="R371d42092e4e43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7f204e008465b" /><Relationship Type="http://schemas.openxmlformats.org/officeDocument/2006/relationships/notesSlide" Target="/ppt/notesSlides/notesSlide5.xml" Id="R741ed6426b7d410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9d290fdccb4de9" /><Relationship Type="http://schemas.openxmlformats.org/officeDocument/2006/relationships/notesSlide" Target="/ppt/notesSlides/notesSlide6.xml" Id="R8cee1e9496d44d1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484f2cf923460a" /><Relationship Type="http://schemas.openxmlformats.org/officeDocument/2006/relationships/notesSlide" Target="/ppt/notesSlides/notesSlide7.xml" Id="Rb9bcbbac3b0742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4c9cbcbf3a4566" /><Relationship Type="http://schemas.openxmlformats.org/officeDocument/2006/relationships/notesSlide" Target="/ppt/notesSlides/notesSlide8.xml" Id="Raf809bfe4d0d48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090bd4f23f40d3" /><Relationship Type="http://schemas.openxmlformats.org/officeDocument/2006/relationships/notesSlide" Target="/ppt/notesSlides/notesSlide9.xml" Id="Rd9c70a9d4d0f4b8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9e943bd9a14407" /><Relationship Type="http://schemas.openxmlformats.org/officeDocument/2006/relationships/notesSlide" Target="/ppt/notesSlides/notesSlide10.xml" Id="R6d25d644db6e411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bd3c47633d432b" /><Relationship Type="http://schemas.openxmlformats.org/officeDocument/2006/relationships/notesSlide" Target="/ppt/notesSlides/notesSlide11.xml" Id="R16c0097fae6b46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5F7350-F915-46F9-97CF-AF53A00FE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CBD4A3-D840-499B-A5DD-12D316446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41CB93-49C0-43A1-86D8-3E27B7E9A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Marketing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231AE4-2913-4554-9921-89B9F40D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brand uses AI to shape a launch campaign for its new serum.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1DEF7B-90E5-4EDE-9103-936E62A5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53D2B0-CA64-4044-935C-AF1F719C7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BAC212-A61C-49EF-86B3-A82B600B0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881D2F-0F74-4623-A35D-CE5B9DB7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a31be33de24ca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170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6730E9-74EF-4FFC-B2EC-01CED955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36968A-9794-4C87-BF73-8068EB1E4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A9D9FB-C970-4FA9-B980-B6A2ACDD4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74F2F3-F7CB-42CB-A037-BA91AB66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8AD600-F373-4956-8027-C78A2428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marketing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5CB61B-1886-491E-A22E-B28D7E07F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81F6DA-53A9-40FF-94C0-18FE5CA21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5C81A-48E7-4A2E-9135-725AC8BE8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17598D-870D-457E-8463-50A9F58A1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A41556-316D-4626-BBF1-33A2A061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933D88-D0F6-4C78-AD81-ADF89163A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BAB036-A56F-4689-A040-71FCD89A1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Audience Signals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CF539E-095B-4EA1-9FDB-8296ABBC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target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BE052C-BE11-4624-80E0-9504DE6D7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058929-0720-44C7-8497-2555471E0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395BA5-92C5-4E42-847D-CC5DEDD4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0616A0-0429-4E39-A6E8-77DF9C077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campaign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6E2710-6FC1-492A-9CC4-D7D9D196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370B79-9833-4D8F-B020-CB082779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133A18-50A9-47CC-9228-80567F508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BE5C02-6CF6-454D-B814-1AFE200F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message angles</a:t>
            </a:r>
          </a:p>
        </p:txBody>
      </p:sp>
    </p:spTree>
    <p:extLst>
      <p:ext uri="{BB962C8B-B14F-4D97-AF65-F5344CB8AC3E}">
        <p14:creationId xmlns:p14="http://schemas.microsoft.com/office/powerpoint/2010/main" val="5260429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AAF9CE-98D4-4780-9441-BDB69CF67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4B6E6-036C-4975-9A5D-950A20792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326AFE-41C8-409A-92E5-2FC5170BA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0CACA5-4F89-4E4D-82F1-15F7DCCD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C768D-0EE4-4BD3-A201-9BEE4746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helps a lean team plan, write, and refine campaign assets faster.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3FEDB5-D56F-4FA1-B39E-DD23B642C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54677D-3CBB-4C15-9207-ADB967E9D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636392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CF9520-E0F1-45BB-998F-9B55C74FE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014CC1-93F3-48C3-A9EC-2DD61EF0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71B7DB-BBCF-457C-AEEE-710C415FC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6212F8-9945-4403-BF36-76F6538F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42A32E-C1DE-4C0D-9E0F-6F6D4CE9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ai marketing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763925-570B-4EF1-A9DB-35271B04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40592B-9BB3-461D-9F6B-FE8E5EEA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6D2353-3E43-4185-98C9-08BF4CBB7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830B90-108B-42BF-9C39-D9D27C683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marketing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2C7060-5EB1-476D-8D09-C9E69541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B9B5E3-9724-47E0-B652-4B88E863E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A62787-8845-47B7-936D-A0CD10A45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4CD4F4-881D-4BD7-A7F6-240F034A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2E3B13-1841-4531-87B0-A970B75C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a lean team plan, write, and ref…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C24154-61D9-4C87-8DC6-C88384A68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1B7B95-CA03-4937-B7F1-A3BC595C8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EF8F72-63A8-414A-B8C0-6BCC701AD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62EAAD-3E69-4AF0-8EA0-2B102C1C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519868-7DDE-490F-B32D-2EFB8A1B3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Refine final assets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463131-EC7B-4D57-8963-A1474262D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381393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4D540D8-0347-46CA-9671-BD7D8BF84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F22143-72F0-4AA1-BEC5-C654E83F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DE4D41-02CC-488B-B7F2-19C1BFCC2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F844FC-6B69-42E0-95CD-4EA60720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293CEC-BB3B-4755-8F64-DDFFAE985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44994E-DF24-4A75-A639-3C0FE8E94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426190-862C-4D9C-86DE-1783DDA6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CA97A9-0C52-4ECF-AFAF-5679B7F2F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49F293-1C0A-4A88-9137-F012B4728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EC4455-918D-420E-975C-40749D56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427AD7-1D37-4417-AF3C-7E46F303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631654-BA0B-430F-BD69-B3644D3EC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31DEC-088A-4076-BB45-4EA3E2793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target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BCDA60-ACE7-4A50-ACC6-C8F68B463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927D15-46EB-4350-A279-1E62E2F0A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20B494-84DA-44AB-92B5-4D5AB5B6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CE60BE-A71C-41C6-B598-8E5BD65D1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campaign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5E9844-B16B-4A66-B763-31F92B626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970F17-E825-4F79-8342-35C66336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F07A68-7F0F-4AC4-A824-1D676367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7D92FE-7B95-4177-A3DC-20B8916C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message angles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572B16-606E-4CFB-892B-32D489A49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7CD59F-95DD-4E17-A4A7-5541DE0B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CC26C7-0DCD-47D6-B868-8F3D3954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7B6763-52EB-4C87-A57C-90DB94AFB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final assets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E23F4D-92EF-482E-8A03-80F606DB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834137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2434AA-8340-4D94-8EA0-0274FBE9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8FFF52-0E29-41F6-B3CC-3A10BEB8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A46579-EE77-4801-8035-E2792EEE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D67746-E58A-4A56-B07A-9DAEE7BA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D2811-4D8F-4320-8DFB-96BDDE48E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marketing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3EE0D5-0857-45D2-B18D-2A34EF147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EC743D-81F2-434E-AAA4-14623BE6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54399F-A5AD-4DB7-B618-BE263ADB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A76C52-61C6-48C8-B8B7-785FCBFCD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DBA60C-7537-4422-8A0D-D26689944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E387F5-1400-4803-B887-B63F17EB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Copy takes too long to draft and revise.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4CB55A-5F7D-42D6-98C5-FD253D2CF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BB85AF-9EF5-412B-AA22-19FF24587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launch message feels too broad.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84E431-2217-41A6-8F1A-58B76CCB1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D1C936-5C9E-4C18-B2AE-37003A989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D38C33-05C0-4BE2-A2FA-841786FA6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8F97CE-CD58-45A6-9341-A0FC7E38D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4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from one clear campaign direction.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960F92-2FD6-4E2C-84A7-4DDA90691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30B9ED-CE0E-4EA2-82D4-291609B6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are easier to review and adjust.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AB91B3-8B68-4A0A-A372-51CEA7B8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6868BB-FEA0-4C1E-AC11-3BF528CA0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message feels focused and consistent.</a:t>
            </a:r>
          </a:p>
        </p:txBody>
      </p:sp>
    </p:spTree>
    <p:extLst>
      <p:ext uri="{BB962C8B-B14F-4D97-AF65-F5344CB8AC3E}">
        <p14:creationId xmlns:p14="http://schemas.microsoft.com/office/powerpoint/2010/main" val="14198496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4051E8-75CE-44D6-BD41-55A27E05B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6D0ABD-D397-4E22-9356-7393C3CF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0E3D2D-0A99-4B3F-9C5C-8030C0BC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932419-9077-4BB5-AC3C-7109AEC73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724F76-3AEE-466E-9FED-5AA80AC59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E83824-7960-4BF1-ACFC-BAC86DDFF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ECFDC6-303F-4AC9-8408-476E8BC10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07B9B0-273D-4E9B-98D5-49DD6C2AF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0712E2-1618-4440-8323-8B80A978B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AE1EF6-01D0-481C-A373-8B0C6232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for messaging, timing, and asset coordination.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0A3135-2A7E-4D82-939B-874DC56B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41CD4D-71A8-43E9-9CD5-37FA4493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DD06D9-C487-416C-921C-FC191CFD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63DC68-99EE-4861-8BD9-B42F5A8E9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STRATEGIST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A76C05-550C-4492-A73C-8D7D4E9E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quick ways to turn product notes into usable campaign copy.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C19613-5B63-4FF5-876D-BE59C6074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C33273-485E-4E19-A7B4-37672F884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348B6B-4014-4E02-96D3-24D0B9FCD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7F4A85-51D7-4E64-80F8-0DB7C89AA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15FDC2-3EB8-4664-9659-B5786687F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view of what the campaign says and why it fits.</a:t>
            </a:r>
          </a:p>
        </p:txBody>
      </p:sp>
    </p:spTree>
    <p:extLst>
      <p:ext uri="{BB962C8B-B14F-4D97-AF65-F5344CB8AC3E}">
        <p14:creationId xmlns:p14="http://schemas.microsoft.com/office/powerpoint/2010/main" val="2918803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7C0A4A8-F94E-44E6-B596-FF132361B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FECE1-5692-43AC-B04B-4BE9C9B6F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AB27BD-53F4-4392-B221-E017348E9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90FED-9295-48A2-92AD-D0D0E600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37147E-8199-4947-BFF7-21DFD61AE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788399-34C2-4795-8BA6-7BC96AE3B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34AA8-F821-48C4-81EF-AC6213FD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BBB72C-9354-405D-A0F6-B91D9DCF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7D4336-C1FA-4BB1-B295-A48AF63AB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5F0D30-604F-45C6-9C34-FDA2A8C8B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F67554-B614-4242-BFDA-493F1EB79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442FA6-5ED5-4A52-8F16-329F4584C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6A6F51-3D3A-479E-9B61-80F75B44F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6BDD73-D5BE-4508-8B9B-EC0DA65B1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94D8E9-6F8E-45D6-A6CF-878239EFA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9E6801-470A-4352-8B97-AF8C5ACC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7EC743-3658-442C-8608-5D4BC3E3A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target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2A07B6-5DB3-4A15-8F51-93A5BE912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CF2C1F-DF90-4DF6-8237-39CBC104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B835F0-BBAA-47F3-9417-E25154419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02DD11-83B7-4186-B36A-B2BD4F5F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8B92C3-C34A-43E8-9BF7-7A427905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EA9ECC-1F2C-40C2-93FC-D70E210ED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campaign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4A4ED8-C6CE-4EF5-B8E6-2904D2E16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CA56FF-EDA2-43D7-B3BC-12825862F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EDF0C1-287B-4060-91B1-C43B6FC5A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62EC79-33B6-403D-A629-F49AA26BC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C8D20B-D84D-4541-8E67-7BF69701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2AF16C-9033-4C27-B56D-9E00D4579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message angles</a:t>
            </a:r>
          </a:p>
        </p:txBody>
      </p:sp>
    </p:spTree>
    <p:extLst>
      <p:ext uri="{BB962C8B-B14F-4D97-AF65-F5344CB8AC3E}">
        <p14:creationId xmlns:p14="http://schemas.microsoft.com/office/powerpoint/2010/main" val="16096855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0CF1DB-1A23-4026-88E6-3F9A893C7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65B48-0C34-4918-910D-9A3868F6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18A639-155C-4433-A0AA-77490EB4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6F7F82-5D8B-4C96-8A99-1D2C60844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734C28-29C3-4E7A-AF59-6C5E9C78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marketing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D0FDE4-B128-477A-8B18-B2092F10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03A5C4-8D04-4A6A-81EC-EFB0F177B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A1E1BE-83B1-48E4-BA6A-0E7ECBA47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use AI to shape a clear launch story for one product?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2C9BC2-FCD4-475A-8574-C51EBE30D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FC2F35-CB58-47DF-B800-3744F1E7C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8C0375-0E86-4ABD-80DF-5C49DFDE6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1EFE85-6A43-4413-A4B9-3952D6DAF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target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0E9E16-D2E0-42C4-A312-95D74730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B7B804-DD76-4A93-A1A4-39283AC6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DDC4A7-57B2-4BFF-BF33-FFF60EDCC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campaign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900852-B510-4B29-8EC5-00447F7C1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6FB579-BFAA-4241-9AE0-659C92B66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A42B1F-AD85-4F92-A68A-C068C406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final assets</a:t>
            </a:r>
          </a:p>
        </p:txBody>
      </p:sp>
    </p:spTree>
    <p:extLst>
      <p:ext uri="{BB962C8B-B14F-4D97-AF65-F5344CB8AC3E}">
        <p14:creationId xmlns:p14="http://schemas.microsoft.com/office/powerpoint/2010/main" val="18098747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C094E63-8075-4E74-928A-08D839AAA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A541C4-863F-4EA2-B802-AB6866922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0CDE58-DD4E-498A-96F0-4A918429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606074-1FAA-4113-9E99-76791CE9D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176DF7-1261-493E-906D-81F51852E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marketing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866AE5-71C6-44CD-9D25-00990AC07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6695AE-53F6-4E5D-AF5C-717A83E30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9E204F-B34E-4E13-97DA-9F46632CB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4A1962-B6EF-42AC-8B8D-08136AD52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E091DD-FF36-41F0-850A-69277660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E8115E-12DA-4261-9906-5E42EAEA6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70B0C5-E34A-4F16-A0A2-ED23291EA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01A2AC-88F1-46E0-B6DA-285C6EC9C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064331-E801-4800-9413-77D31EE82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target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6E0E4D-2428-49DE-9634-A33BA9B6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35C61D-97FE-44E4-85C0-0D6C7240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D862BC-DB7A-41DA-B12D-2A321A81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4B771B-ED70-4CC2-BD81-213C356FC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E610AE-1D73-4F2A-A5CB-81A8E041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campaign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D2A544-B59E-4100-9E6C-F8D269DA7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9DAF20-F03D-4B98-924E-A4BCBD20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41F1AB-198E-453B-A8F7-C871EAA7A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B8A7F8-32C2-4BDA-A796-7BCEEC5EC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ABC1AF-D935-429F-9024-192E3E0B6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final assets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C12E0D-74AE-4707-BBCB-0A22B3B77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576418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E89519-8002-44AD-B3B0-85649160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BCDE4C-836C-4DE2-B7A7-B986DA2F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256734-C5C4-476D-8B79-366C6E88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product notes into a campaign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0218BA-24C7-4155-A0FA-5B38BBBA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0CC78A-1E07-4D40-A0DD-0AF6402D7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09781-1F11-4B6C-B2B9-E64AE2BD1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6860F7-0778-4C19-88F5-9874EBB0A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874328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2026-10-01T09:22:31.8090000Z</dcterms:created>
  <dcterms:modified xsi:type="dcterms:W3CDTF">2026-10-01T09:22:31.8090000Z</dcterms:modified>
</coreProperties>
</file>