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959074a784c4ccd" /><Relationship Type="http://schemas.openxmlformats.org/officeDocument/2006/relationships/extended-properties" Target="/docProps/app.xml" Id="R14115176c5f64f95" /><Relationship Type="http://schemas.openxmlformats.org/officeDocument/2006/relationships/officeDocument" Target="/ppt/presentation.xml" Id="R3b0c6d8287f544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506d00a3c34c94"/>
  </p:sldMasterIdLst>
  <p:notesMasterIdLst>
    <p:notesMasterId xmlns:r="http://schemas.openxmlformats.org/officeDocument/2006/relationships" r:id="R677c8c9b2e11419f"/>
  </p:notesMasterIdLst>
  <p:sldIdLst>
    <p:sldId xmlns:r="http://schemas.openxmlformats.org/officeDocument/2006/relationships" id="256" r:id="Rbf7a63887c594a31"/>
    <p:sldId xmlns:r="http://schemas.openxmlformats.org/officeDocument/2006/relationships" id="257" r:id="R22e53b52345e44e5"/>
    <p:sldId xmlns:r="http://schemas.openxmlformats.org/officeDocument/2006/relationships" id="258" r:id="R1c650248152847a7"/>
    <p:sldId xmlns:r="http://schemas.openxmlformats.org/officeDocument/2006/relationships" id="259" r:id="R69026dc011734e59"/>
    <p:sldId xmlns:r="http://schemas.openxmlformats.org/officeDocument/2006/relationships" id="260" r:id="R17a24505c3864a84"/>
    <p:sldId xmlns:r="http://schemas.openxmlformats.org/officeDocument/2006/relationships" id="261" r:id="R346c56450fce4f01"/>
    <p:sldId xmlns:r="http://schemas.openxmlformats.org/officeDocument/2006/relationships" id="262" r:id="Rc506d68bc6bd4a1f"/>
    <p:sldId xmlns:r="http://schemas.openxmlformats.org/officeDocument/2006/relationships" id="263" r:id="R8974598db29046cb"/>
    <p:sldId xmlns:r="http://schemas.openxmlformats.org/officeDocument/2006/relationships" id="264" r:id="R3fd6391e8ba449f0"/>
    <p:sldId xmlns:r="http://schemas.openxmlformats.org/officeDocument/2006/relationships" id="265" r:id="Rba130e2a366a43b3"/>
    <p:sldId xmlns:r="http://schemas.openxmlformats.org/officeDocument/2006/relationships" id="266" r:id="Rbdcea15c250c47b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a4a465086cf487a" /><Relationship Type="http://schemas.openxmlformats.org/officeDocument/2006/relationships/slideMaster" Target="/ppt/slideMasters/slideMaster1.xml" Id="R0b506d00a3c34c94" /><Relationship Type="http://schemas.openxmlformats.org/officeDocument/2006/relationships/notesMaster" Target="/ppt/notesMasters/notesMaster1.xml" Id="R677c8c9b2e11419f" /><Relationship Type="http://schemas.openxmlformats.org/officeDocument/2006/relationships/presProps" Target="/ppt/presProps.xml" Id="R483f1a33db684e24" /><Relationship Type="http://schemas.openxmlformats.org/officeDocument/2006/relationships/tableStyles" Target="/ppt/tableStyles.xml" Id="R1694820b78de4aa0" /><Relationship Type="http://schemas.openxmlformats.org/officeDocument/2006/relationships/slide" Target="/ppt/slides/slide1.xml" Id="Rbf7a63887c594a31" /><Relationship Type="http://schemas.openxmlformats.org/officeDocument/2006/relationships/slide" Target="/ppt/slides/slide2.xml" Id="R22e53b52345e44e5" /><Relationship Type="http://schemas.openxmlformats.org/officeDocument/2006/relationships/slide" Target="/ppt/slides/slide3.xml" Id="R1c650248152847a7" /><Relationship Type="http://schemas.openxmlformats.org/officeDocument/2006/relationships/slide" Target="/ppt/slides/slide4.xml" Id="R69026dc011734e59" /><Relationship Type="http://schemas.openxmlformats.org/officeDocument/2006/relationships/slide" Target="/ppt/slides/slide5.xml" Id="R17a24505c3864a84" /><Relationship Type="http://schemas.openxmlformats.org/officeDocument/2006/relationships/slide" Target="/ppt/slides/slide6.xml" Id="R346c56450fce4f01" /><Relationship Type="http://schemas.openxmlformats.org/officeDocument/2006/relationships/slide" Target="/ppt/slides/slide7.xml" Id="Rc506d68bc6bd4a1f" /><Relationship Type="http://schemas.openxmlformats.org/officeDocument/2006/relationships/slide" Target="/ppt/slides/slide8.xml" Id="R8974598db29046cb" /><Relationship Type="http://schemas.openxmlformats.org/officeDocument/2006/relationships/slide" Target="/ppt/slides/slide9.xml" Id="R3fd6391e8ba449f0" /><Relationship Type="http://schemas.openxmlformats.org/officeDocument/2006/relationships/slide" Target="/ppt/slides/slide10.xml" Id="Rba130e2a366a43b3" /><Relationship Type="http://schemas.openxmlformats.org/officeDocument/2006/relationships/slide" Target="/ppt/slides/slide11.xml" Id="Rbdcea15c250c47b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3cb5a9419542c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0c578aea41e46d5" /><Relationship Type="http://schemas.openxmlformats.org/officeDocument/2006/relationships/notesMaster" Target="/ppt/notesMasters/notesMaster1.xml" Id="R8f4e29a6a22d40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e8ee9d03a84387" /><Relationship Type="http://schemas.openxmlformats.org/officeDocument/2006/relationships/notesMaster" Target="/ppt/notesMasters/notesMaster1.xml" Id="R37c7b8fb2c4349a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01a27830d0a4b15" /><Relationship Type="http://schemas.openxmlformats.org/officeDocument/2006/relationships/notesMaster" Target="/ppt/notesMasters/notesMaster1.xml" Id="Ra1ccb3fecd0e4a8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6694f50b3d94158" /><Relationship Type="http://schemas.openxmlformats.org/officeDocument/2006/relationships/notesMaster" Target="/ppt/notesMasters/notesMaster1.xml" Id="Re593acb7e6844db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deb947baa8046f1" /><Relationship Type="http://schemas.openxmlformats.org/officeDocument/2006/relationships/notesMaster" Target="/ppt/notesMasters/notesMaster1.xml" Id="Rc237e15796444c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b0a61084abb4a47" /><Relationship Type="http://schemas.openxmlformats.org/officeDocument/2006/relationships/notesMaster" Target="/ppt/notesMasters/notesMaster1.xml" Id="Re5cfc0614da54cc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1c9309be26424b" /><Relationship Type="http://schemas.openxmlformats.org/officeDocument/2006/relationships/notesMaster" Target="/ppt/notesMasters/notesMaster1.xml" Id="R496634fd3478468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4fc1447f35e46c0" /><Relationship Type="http://schemas.openxmlformats.org/officeDocument/2006/relationships/notesMaster" Target="/ppt/notesMasters/notesMaster1.xml" Id="R9e9625b4852348f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fdec541ce994f0c" /><Relationship Type="http://schemas.openxmlformats.org/officeDocument/2006/relationships/notesMaster" Target="/ppt/notesMasters/notesMaster1.xml" Id="R00ab70abb83b4ca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53d2a8e65cf440a" /><Relationship Type="http://schemas.openxmlformats.org/officeDocument/2006/relationships/notesMaster" Target="/ppt/notesMasters/notesMaster1.xml" Id="R5c3918c5cc41460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951bbe28f1c45cc" /><Relationship Type="http://schemas.openxmlformats.org/officeDocument/2006/relationships/notesMaster" Target="/ppt/notesMasters/notesMaster1.xml" Id="R8480b3a9b6b54d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e0e77257af454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99c9d12b0824545" /><Relationship Type="http://schemas.openxmlformats.org/officeDocument/2006/relationships/slideLayout" Target="/ppt/slideLayouts/slideLayout1.xml" Id="Rd1501f7bac624fd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1501f7bac624fd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674a9c827d4638" /><Relationship Type="http://schemas.openxmlformats.org/officeDocument/2006/relationships/image" Target="/ppt/media/image.png" Id="R1875046965424520" /><Relationship Type="http://schemas.openxmlformats.org/officeDocument/2006/relationships/notesSlide" Target="/ppt/notesSlides/notesSlide1.xml" Id="Ra45796fd153749a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1eaaa396e04cc3" /><Relationship Type="http://schemas.openxmlformats.org/officeDocument/2006/relationships/notesSlide" Target="/ppt/notesSlides/notesSlide2.xml" Id="R633db4c6850f477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5c6e4005874f89" /><Relationship Type="http://schemas.openxmlformats.org/officeDocument/2006/relationships/notesSlide" Target="/ppt/notesSlides/notesSlide3.xml" Id="Rcc18485b8310442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3c5f8496484a92" /><Relationship Type="http://schemas.openxmlformats.org/officeDocument/2006/relationships/notesSlide" Target="/ppt/notesSlides/notesSlide4.xml" Id="R4a2b0be3810a41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40ad7490ee4f5b" /><Relationship Type="http://schemas.openxmlformats.org/officeDocument/2006/relationships/notesSlide" Target="/ppt/notesSlides/notesSlide5.xml" Id="R07578f4bde004b5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1e51cf9961418e" /><Relationship Type="http://schemas.openxmlformats.org/officeDocument/2006/relationships/notesSlide" Target="/ppt/notesSlides/notesSlide6.xml" Id="R77ddcf68fba24b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cb83ff1ccc4b72" /><Relationship Type="http://schemas.openxmlformats.org/officeDocument/2006/relationships/notesSlide" Target="/ppt/notesSlides/notesSlide7.xml" Id="Red9c1c4727c340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a89df0964c4fff" /><Relationship Type="http://schemas.openxmlformats.org/officeDocument/2006/relationships/notesSlide" Target="/ppt/notesSlides/notesSlide8.xml" Id="R21062ff90a814c5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3e1cd3df5d4df9" /><Relationship Type="http://schemas.openxmlformats.org/officeDocument/2006/relationships/notesSlide" Target="/ppt/notesSlides/notesSlide9.xml" Id="Rae8ac5e1b9674f0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a082c995684e8f" /><Relationship Type="http://schemas.openxmlformats.org/officeDocument/2006/relationships/notesSlide" Target="/ppt/notesSlides/notesSlide10.xml" Id="R7020a47aefa8455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f95bb1c3e34971" /><Relationship Type="http://schemas.openxmlformats.org/officeDocument/2006/relationships/notesSlide" Target="/ppt/notesSlides/notesSlide11.xml" Id="R5b0b04529a214e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EBA13A-83AB-44CB-800B-03034B7E0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193C6C-E3C1-4E8B-9BD1-4BC1AE5B3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E993FD-5AE7-4924-89C9-2428878FF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Marketing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7F90E-DFC8-44D5-ADB6-3EC6C6511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skincare brand uses AI to turn one product launch into a week of short videos.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A8A10A-6DA6-4CC7-AAE1-39DC9BA6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AF82DF-0FBC-4F30-B12F-6AD9BCCDC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94B099-C105-4291-94CB-EE3EE3424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59008B-1133-4147-8807-63115F333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7504696542452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98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B3CA67-E375-4E82-9D9D-C081F1793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8D673B-9804-4C6E-B807-7BB876BB7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7CC25A-882E-42B0-AB7D-568ED5F70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D415D9-FC3B-4D37-8F44-A255FCA7D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8423A2-4AD6-4FD5-BD44-E8CD754D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marketing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E0F700-8431-4775-AE97-0EC609E88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346357-23DA-4AB9-A500-9D2E0CDBA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060465-DDA2-482B-95E9-7A87F3D77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F33325-DDED-4DAB-808E-59AE0BC5F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DE35FF-C720-4AC9-BC87-B1047B41F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D379DB-C516-4B50-A69F-89C309263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00D96B-FA34-429E-9106-C9905BBEA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Concepts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869D6C-526F-491D-B1D6-93145656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video angles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05F300-7630-4880-9481-CBBE63846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AD77B5-172D-43D8-99B4-1A055EC8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16052C-8809-4989-B738-1AD1AED2C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Production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3F6F58-E05C-4E1E-AF0E-D59F21049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scripts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E9F9EA-06EB-427C-87A3-4A65E8086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0D7DEE-A90F-4EB0-A86E-CDB79E87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839EDA-B321-4664-A997-11BD9D8FE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7D3CB8-CA2B-456D-B7D3-6B1D9E985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short cuts</a:t>
            </a:r>
          </a:p>
        </p:txBody>
      </p:sp>
    </p:spTree>
    <p:extLst>
      <p:ext uri="{BB962C8B-B14F-4D97-AF65-F5344CB8AC3E}">
        <p14:creationId xmlns:p14="http://schemas.microsoft.com/office/powerpoint/2010/main" val="1487281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B095A5-7962-42B0-A24F-9284B415C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30AE11-69DD-496D-8020-F91736ABE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544803-6481-4A7E-A0DE-EB3BE3E0E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8396C2-5363-41DF-A223-3E3E04643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414CDD-09B6-4DB1-B85A-33B4360E9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helps a lean team plan, script, and edit launch videos faster.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711214-85C3-44E2-B23C-041CCC101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132B2A-CE24-45EA-8F33-4ABB1715D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743524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D01BB1-FB56-4464-97BB-045B95462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8421A5-A586-4B9B-AF9B-24649C60F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4292C3-F370-4C34-B489-874EE4B7D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6990AF-9848-4F75-8E8F-6DDF1FA18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298D56-FCB6-426F-B644-7608D814B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ai marketing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9202FB-2C71-4500-811D-4107390F1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8598B8-7C73-4F71-9292-57BE8D9F1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D80ED3-12F0-4864-98D2-CC39A302A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E17A37-2496-48E7-8086-CDE9547AC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marketing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8E9968-6FF5-4E97-A34D-DD65B6A54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170505-C64A-4543-AB52-1511DC296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CE0FD6-775A-4EB1-B40D-D6F43A656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921C9F-0E5F-460C-8D50-8BC832339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16DB51-E720-462A-928B-C4B96B3E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helps a lean team plan, script, and ed…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F8166A-EA0E-432D-9447-1EF59F242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970FDB-EF9F-448B-9A17-070885D53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ED8A57-EEDF-4339-8848-193604645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D85C66-8EF6-400D-9160-D1A73A624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7B7121-6179-4E4D-B17C-4B0504FCC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Review and publish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B2E9C9-D8AE-4426-83B9-E55FEF783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03401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9170317-FC00-4AA4-87EE-270D150A3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D5CF7F-2C90-4B08-80AE-95B849069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79B2CF-6F8C-4A6A-AB6D-DDE28B5DB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6A826D-2EF4-437E-815A-3D27654C3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E86693-0123-482A-83A6-B213014BA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6C5967-73EF-4875-8D95-5D84B63CF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C1C7CE-E251-4768-BDAB-8B35B7B02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4D0991-5DD8-4071-A889-A460FE777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420037-4303-47B1-87CD-38DF51BD0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34A841-2728-4F4E-B679-66BDBDBB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8E40DB-80EC-424A-8456-429653D4F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A617B8-94E0-4195-9353-F2E285BA5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6C6533-39F2-4260-9173-6AB20D5EB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video angles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F0FACF-B027-42D9-8A77-5BB2C4F56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34DCA4-F0A1-4628-ADB9-BD7C670F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BDC897-2DEB-4C67-817E-E6D935C9F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7800EF-B25E-483C-A5BD-C37ADA33C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Generate scripts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BFE7A1-1761-4FED-9BE4-37C4F0AFE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C3BCD8-7193-4E5E-B759-90E0D1366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E121A9-4D09-4B87-84E0-661C59777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E85BE3-38D2-4B08-954D-D31E5C994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short cuts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C6ABB1-832E-4945-8A63-9DE6FFB51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8BF623-7D3B-4B25-A51D-F9653052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957C47-E67A-434D-B421-C986323FD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732B5A-AAD6-4525-8357-2732D5AB0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publish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91FF3A2-E648-4C52-8AB6-91A47130D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354257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D720F9-6589-4468-8795-E04945982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A452DA-5CCA-4FFA-95A6-CBDDD7D3D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71FF1D-B091-4E45-B420-8856009F7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560362-C152-4237-BED0-6B13ED763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068BC4-AA06-42E7-9D1C-B88DC8C6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marketing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E0C819-AD4B-4F69-9EDB-CFE67871C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0330DA-3C64-458A-A7B2-F8FE00BE1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43D55D-BF59-4FD3-AB48-B15183C1A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8CDD29-818F-4AF8-8619-83824BB45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stay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915AF6-A7A3-43A6-BA48-3AFFCDA0D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769BD6-D216-43DE-9B54-3FDCF9B24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Each video takes too long to script and cut.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08FEE3-DE03-43AA-82C8-7764678ED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B414ED-F827-447E-8D40-95A729EC1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launch message feels inconsistent across clips.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0D7CF5-6199-4C0D-89B2-61DA2F5D8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B718F6-A788-4C8C-B423-9F13DD8A5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FB236B-EF7B-4704-997E-0F3D0D9C1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E1FF08-4D1A-4E7C-B58C-DBCDF4C82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brief becomes a clear set of video angles.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FD5B4D-E528-41EC-BBE4-E5CC6D712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E30F6F-19EC-4C1D-B56C-EC9555C37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Scripts and edits move through a simple workflow.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A322CC-3DD3-401C-B4FF-844EFB099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B521A7-20E4-460E-9CAE-6EC1D60C2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 clip keeps the same launch message.</a:t>
            </a:r>
          </a:p>
        </p:txBody>
      </p:sp>
    </p:spTree>
    <p:extLst>
      <p:ext uri="{BB962C8B-B14F-4D97-AF65-F5344CB8AC3E}">
        <p14:creationId xmlns:p14="http://schemas.microsoft.com/office/powerpoint/2010/main" val="9429059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506BC6-59EA-4FFE-BAC5-11BC27ECF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75EB9C-ABFF-409E-89AA-286C27C48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3A8D71-4F3F-4656-A2D6-6B47AE75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C54B0F-B94F-4AD9-9FDF-0BC14D4ED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EB4E2A-9589-4AF2-A58D-D1A85C62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039DCB-B693-4891-939B-CF0F8DF3B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056D20-BBAA-4A32-91CC-BA987692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329EB5-B28D-4F85-B1AF-A666DC9A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EDC5E1-7F6A-4808-BB5F-709369023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8A96F6-1965-4042-A490-8E7CF95AD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way to turn one campaign idea into multiple video formats.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9DB6A6-2980-4469-84BC-CE873967E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F766D6-33CB-4E40-BD7E-7BC618D60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37D086-B6F8-4645-B878-F9716B46E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EAD119-B3C3-4E4B-B7FB-BE899E80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E2224E-774B-4656-9C59-63276A2BB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faster scripting and editing support without losing brand tone.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4ED84A-C45C-4168-A1EC-BA1D6D5A5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85DBA7-BB4F-40C2-ACB1-C6DB58EDA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AE6A8B-FB97-4D34-8C97-6778E98F7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F6A3BB-3E6E-4FCE-8C72-6E51074D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STARTUP 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8A118B-16CF-428C-88D8-EFB540761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video plan that fits a small team and tight timeline.</a:t>
            </a:r>
          </a:p>
        </p:txBody>
      </p:sp>
    </p:spTree>
    <p:extLst>
      <p:ext uri="{BB962C8B-B14F-4D97-AF65-F5344CB8AC3E}">
        <p14:creationId xmlns:p14="http://schemas.microsoft.com/office/powerpoint/2010/main" val="10979617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AA5EF78-4378-4D95-AA2B-961B682FF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5B3EFF-FBE4-4434-B941-A0289D82C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29C83D-32A1-4483-814A-333DB0D21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0D3E63-7864-4DF0-8B3C-31CD158A7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EBE5A2-5355-4B3A-BE23-FD88212CA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8023A8-EA76-42F8-A418-045EE8138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A5BAC1-48B0-453C-97D4-D85456499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13BD97-9F29-4EA4-8DC4-3AC2D6773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37981B-3945-415A-91F8-94E6FDA5A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92E7CC-92E8-4BF5-BB4D-D0973DEA5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D43E59-51D0-4AAA-B4AA-2624C1956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launch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29CCD1-9DB2-4CCA-AC4B-5FC19CCE4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374552-D7CC-478B-8003-D362793EC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005319-F097-45B7-B288-100E62B24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6CCDF8-4696-483A-9539-B18E54E93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19CD8C-F74C-4E85-BA5B-DD53420B5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14270B-1059-47DF-AFBA-4CA0974E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video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EE1FFA-6E94-4790-91BB-105EF81F0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54685F-5ED3-4B3E-B129-0213869B0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24C32A-2DFE-49AC-80A5-8C9BA7764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C12930-C716-4DAE-B44B-B084A2782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92C834-E5CD-4226-A16D-A7D258FD3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82AA70-3C7B-4E21-8E3B-4578E22CA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Generate scripts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FB001F-A02B-4915-9EC9-CA3DB54BF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85E275-8A1E-4166-909E-F9453F47C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3D2DFA-A1E8-4F3A-BAC8-10F25D34E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B30E0CF-1187-4D99-932D-809247970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32B134B-697C-44BA-A317-2A9987DDB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EA49815-B35E-48C8-859A-68A4DD654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short cuts</a:t>
            </a:r>
          </a:p>
        </p:txBody>
      </p:sp>
    </p:spTree>
    <p:extLst>
      <p:ext uri="{BB962C8B-B14F-4D97-AF65-F5344CB8AC3E}">
        <p14:creationId xmlns:p14="http://schemas.microsoft.com/office/powerpoint/2010/main" val="7081442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1EF138-7950-4741-8813-10EF77248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9B1C74-E7AB-4E17-AFE2-86D51BFD6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DDA9D0-3823-431C-A9BE-4B48A51AF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74ADB9-6ED6-4D0C-8AB5-888C7260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E62B06-EEBC-416B-9055-BE03FCA05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marketing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999083-3F01-4493-BC69-55AE001B9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51E984-F398-4E29-B034-138B8CA73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84B3FE-C6CE-4544-8302-095DECBE4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one product launch into a focused set of AI-assisted videos?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D0DD41-0864-46FC-B278-01A534B72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E3F321-0F9D-4671-BA91-2CBA2FD6D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B42380-71C5-4297-9BA6-ED532E823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0BE346-F436-4531-B56B-3DF609975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video angles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D22CBF-1FDD-4077-A1BC-061FA7C3B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DF576B-3D63-494A-B9B6-F80085AC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1378D1-13FE-469E-A8F3-DA79BCA80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scripts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049C05-8340-41B0-9779-DDE6836F5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5D3795-8522-43A9-B6CD-2E692DBA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97CFBF-82AA-4322-8C9C-669219992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publish</a:t>
            </a:r>
          </a:p>
        </p:txBody>
      </p:sp>
    </p:spTree>
    <p:extLst>
      <p:ext uri="{BB962C8B-B14F-4D97-AF65-F5344CB8AC3E}">
        <p14:creationId xmlns:p14="http://schemas.microsoft.com/office/powerpoint/2010/main" val="18040972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9A1214-2FBE-42F7-864E-DF50DD9DF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18B148-D841-4A3E-897C-CA3C16BD2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85C0E8-5674-40D3-99E1-71542759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EB0698-41C9-4EE2-ABDB-5A2A47CFF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E116CF-C200-4D01-8AF2-860055F57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marketing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7797F7-D596-4096-860B-FF63CFDEA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0D6C61-7AC5-44CD-B11F-B2C7D1F76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2F4EF5-6CA1-4BAE-A116-A9BE1FAD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B3D808-26E6-489E-B54E-898E8FD7B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D68635-222F-48F7-B281-D30AF03F4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1C1CBE-D4EE-4025-B03C-6AAE42D9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B192F4-8FFE-436F-95C8-727469D20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197E90-21D2-45CA-BAF7-7FF5937DC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931206-FF7C-4029-BD3F-92CD52FBE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video angles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5ADA18-5226-4EC5-9DB7-1D40BADE6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CF1241-1B95-4544-A1FB-C15EDC116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A36FFD-3DC0-44F9-A470-C6E596936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D117DA-A6CA-4721-AE85-F7B2F2C7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068002-B64D-4352-B6D1-F9844D46F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Generate scripts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D44BCD-019C-46DE-AEB0-82DAAFBDE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A5EE55-CE12-49B5-8201-8FEB6AFD3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B2151B-9ECA-4F52-A302-90F161C23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F25425-5F5E-4147-AE89-E359A19A3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90888C-0009-4AAE-87A4-1C8D9F674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publish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F6983F-FA5D-47CC-96E5-FDE6900E1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8398638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013074-6C9E-4B2B-9CEA-9AD650573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98029E-8A21-473C-B01E-3F4EB0A32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8B19E3-6D7F-4DD8-9D03-F5E690E43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one brief to a full launch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F27FDE-7122-4FB8-AE83-459A92203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51C235-A2FE-40C8-9CED-A1F0D786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6CD3D9-5B08-42EE-8069-FD0B8EF1B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47D1BF-7480-42E4-9566-9ACBA8E22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039607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2026-10-01T21:32:37.0860000Z</dcterms:created>
  <dcterms:modified xsi:type="dcterms:W3CDTF">2026-10-01T21:32:37.0860000Z</dcterms:modified>
</coreProperties>
</file>