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5f2a42e397412f" /><Relationship Type="http://schemas.openxmlformats.org/officeDocument/2006/relationships/extended-properties" Target="/docProps/app.xml" Id="Rd10dd0d998d74013" /><Relationship Type="http://schemas.openxmlformats.org/officeDocument/2006/relationships/officeDocument" Target="/ppt/presentation.xml" Id="R2936aeadbb9447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2dd9e60b564673"/>
  </p:sldMasterIdLst>
  <p:notesMasterIdLst>
    <p:notesMasterId xmlns:r="http://schemas.openxmlformats.org/officeDocument/2006/relationships" r:id="Rfac7017f25a64453"/>
  </p:notesMasterIdLst>
  <p:sldIdLst>
    <p:sldId xmlns:r="http://schemas.openxmlformats.org/officeDocument/2006/relationships" id="256" r:id="R4294ad2d4946427c"/>
    <p:sldId xmlns:r="http://schemas.openxmlformats.org/officeDocument/2006/relationships" id="257" r:id="R954ab99a916a4e73"/>
    <p:sldId xmlns:r="http://schemas.openxmlformats.org/officeDocument/2006/relationships" id="258" r:id="R0d6d8c89c6124558"/>
    <p:sldId xmlns:r="http://schemas.openxmlformats.org/officeDocument/2006/relationships" id="259" r:id="Rbc593b5e0ba34448"/>
    <p:sldId xmlns:r="http://schemas.openxmlformats.org/officeDocument/2006/relationships" id="260" r:id="Rfbcca88246cd4347"/>
    <p:sldId xmlns:r="http://schemas.openxmlformats.org/officeDocument/2006/relationships" id="261" r:id="R8426283c043142a3"/>
    <p:sldId xmlns:r="http://schemas.openxmlformats.org/officeDocument/2006/relationships" id="262" r:id="R9a65ac47973142b3"/>
    <p:sldId xmlns:r="http://schemas.openxmlformats.org/officeDocument/2006/relationships" id="263" r:id="Rd20f8d096b75489d"/>
    <p:sldId xmlns:r="http://schemas.openxmlformats.org/officeDocument/2006/relationships" id="264" r:id="R7263e55b1ab14efe"/>
    <p:sldId xmlns:r="http://schemas.openxmlformats.org/officeDocument/2006/relationships" id="265" r:id="Rcf0c7c15fad646f7"/>
    <p:sldId xmlns:r="http://schemas.openxmlformats.org/officeDocument/2006/relationships" id="266" r:id="R9fda84bd689240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b6a37d19a14d3a" /><Relationship Type="http://schemas.openxmlformats.org/officeDocument/2006/relationships/slideMaster" Target="/ppt/slideMasters/slideMaster1.xml" Id="R012dd9e60b564673" /><Relationship Type="http://schemas.openxmlformats.org/officeDocument/2006/relationships/notesMaster" Target="/ppt/notesMasters/notesMaster1.xml" Id="Rfac7017f25a64453" /><Relationship Type="http://schemas.openxmlformats.org/officeDocument/2006/relationships/presProps" Target="/ppt/presProps.xml" Id="R699f932716624214" /><Relationship Type="http://schemas.openxmlformats.org/officeDocument/2006/relationships/tableStyles" Target="/ppt/tableStyles.xml" Id="R8ab6c41534994e6f" /><Relationship Type="http://schemas.openxmlformats.org/officeDocument/2006/relationships/slide" Target="/ppt/slides/slide1.xml" Id="R4294ad2d4946427c" /><Relationship Type="http://schemas.openxmlformats.org/officeDocument/2006/relationships/slide" Target="/ppt/slides/slide2.xml" Id="R954ab99a916a4e73" /><Relationship Type="http://schemas.openxmlformats.org/officeDocument/2006/relationships/slide" Target="/ppt/slides/slide3.xml" Id="R0d6d8c89c6124558" /><Relationship Type="http://schemas.openxmlformats.org/officeDocument/2006/relationships/slide" Target="/ppt/slides/slide4.xml" Id="Rbc593b5e0ba34448" /><Relationship Type="http://schemas.openxmlformats.org/officeDocument/2006/relationships/slide" Target="/ppt/slides/slide5.xml" Id="Rfbcca88246cd4347" /><Relationship Type="http://schemas.openxmlformats.org/officeDocument/2006/relationships/slide" Target="/ppt/slides/slide6.xml" Id="R8426283c043142a3" /><Relationship Type="http://schemas.openxmlformats.org/officeDocument/2006/relationships/slide" Target="/ppt/slides/slide7.xml" Id="R9a65ac47973142b3" /><Relationship Type="http://schemas.openxmlformats.org/officeDocument/2006/relationships/slide" Target="/ppt/slides/slide8.xml" Id="Rd20f8d096b75489d" /><Relationship Type="http://schemas.openxmlformats.org/officeDocument/2006/relationships/slide" Target="/ppt/slides/slide9.xml" Id="R7263e55b1ab14efe" /><Relationship Type="http://schemas.openxmlformats.org/officeDocument/2006/relationships/slide" Target="/ppt/slides/slide10.xml" Id="Rcf0c7c15fad646f7" /><Relationship Type="http://schemas.openxmlformats.org/officeDocument/2006/relationships/slide" Target="/ppt/slides/slide11.xml" Id="R9fda84bd689240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b8812977584d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94e830b2444de7" /><Relationship Type="http://schemas.openxmlformats.org/officeDocument/2006/relationships/notesMaster" Target="/ppt/notesMasters/notesMaster1.xml" Id="R010c1c2b87934e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8d73e497a44cb9" /><Relationship Type="http://schemas.openxmlformats.org/officeDocument/2006/relationships/notesMaster" Target="/ppt/notesMasters/notesMaster1.xml" Id="R0a48ef6c3ad045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add71909374a7b" /><Relationship Type="http://schemas.openxmlformats.org/officeDocument/2006/relationships/notesMaster" Target="/ppt/notesMasters/notesMaster1.xml" Id="R06fb3d9cb73542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d0e2e631b44cf6" /><Relationship Type="http://schemas.openxmlformats.org/officeDocument/2006/relationships/notesMaster" Target="/ppt/notesMasters/notesMaster1.xml" Id="R9b0523e0c99642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87e1c1896240e3" /><Relationship Type="http://schemas.openxmlformats.org/officeDocument/2006/relationships/notesMaster" Target="/ppt/notesMasters/notesMaster1.xml" Id="R41e8d7a628374e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f6a2c0a5754720" /><Relationship Type="http://schemas.openxmlformats.org/officeDocument/2006/relationships/notesMaster" Target="/ppt/notesMasters/notesMaster1.xml" Id="R5aebc23c759a44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242ca4d32f45e1" /><Relationship Type="http://schemas.openxmlformats.org/officeDocument/2006/relationships/notesMaster" Target="/ppt/notesMasters/notesMaster1.xml" Id="Rdbff9e9aa91e43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42e41ba35a408b" /><Relationship Type="http://schemas.openxmlformats.org/officeDocument/2006/relationships/notesMaster" Target="/ppt/notesMasters/notesMaster1.xml" Id="R425c0fce769d4d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4aae9584784e34" /><Relationship Type="http://schemas.openxmlformats.org/officeDocument/2006/relationships/notesMaster" Target="/ppt/notesMasters/notesMaster1.xml" Id="Re243872cb22e4b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1b2a739662461a" /><Relationship Type="http://schemas.openxmlformats.org/officeDocument/2006/relationships/notesMaster" Target="/ppt/notesMasters/notesMaster1.xml" Id="Rb136cba7aa5049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43c12ce0d1475e" /><Relationship Type="http://schemas.openxmlformats.org/officeDocument/2006/relationships/notesMaster" Target="/ppt/notesMasters/notesMaster1.xml" Id="R06fddee0efd34f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b02c6cc4e94d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f7a3fde5ec4999" /><Relationship Type="http://schemas.openxmlformats.org/officeDocument/2006/relationships/slideLayout" Target="/ppt/slideLayouts/slideLayout1.xml" Id="R92d2c44c6f004c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d2c44c6f004c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26f358928494b" /><Relationship Type="http://schemas.openxmlformats.org/officeDocument/2006/relationships/image" Target="/ppt/media/image.png" Id="R90508774b47a4faa" /><Relationship Type="http://schemas.openxmlformats.org/officeDocument/2006/relationships/notesSlide" Target="/ppt/notesSlides/notesSlide1.xml" Id="R26655ed8d94a48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c2f5438f84d15" /><Relationship Type="http://schemas.openxmlformats.org/officeDocument/2006/relationships/notesSlide" Target="/ppt/notesSlides/notesSlide2.xml" Id="R091e757869e04f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f6991462b243d6" /><Relationship Type="http://schemas.openxmlformats.org/officeDocument/2006/relationships/notesSlide" Target="/ppt/notesSlides/notesSlide3.xml" Id="R1e64f37f76a144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359f0b8714730" /><Relationship Type="http://schemas.openxmlformats.org/officeDocument/2006/relationships/notesSlide" Target="/ppt/notesSlides/notesSlide4.xml" Id="Ra1c4d22fa29641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75b4051ac4f70" /><Relationship Type="http://schemas.openxmlformats.org/officeDocument/2006/relationships/notesSlide" Target="/ppt/notesSlides/notesSlide5.xml" Id="R80af0b77cc5747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e113dd83a4c1c" /><Relationship Type="http://schemas.openxmlformats.org/officeDocument/2006/relationships/notesSlide" Target="/ppt/notesSlides/notesSlide6.xml" Id="R46bc7a0582d1436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bca94401e84a9e" /><Relationship Type="http://schemas.openxmlformats.org/officeDocument/2006/relationships/notesSlide" Target="/ppt/notesSlides/notesSlide7.xml" Id="R01df9f0098ee4f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f6a26da3f845e8" /><Relationship Type="http://schemas.openxmlformats.org/officeDocument/2006/relationships/notesSlide" Target="/ppt/notesSlides/notesSlide8.xml" Id="R03c34f66fd8f45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f3364b10674094" /><Relationship Type="http://schemas.openxmlformats.org/officeDocument/2006/relationships/notesSlide" Target="/ppt/notesSlides/notesSlide9.xml" Id="R92592469ce6e4f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809d3a4094693" /><Relationship Type="http://schemas.openxmlformats.org/officeDocument/2006/relationships/notesSlide" Target="/ppt/notesSlides/notesSlide10.xml" Id="R1d0c484b25a247d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e8d2710ba470a" /><Relationship Type="http://schemas.openxmlformats.org/officeDocument/2006/relationships/notesSlide" Target="/ppt/notesSlides/notesSlide11.xml" Id="Re4fe0ac4b51846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9BCD7-846F-4119-9EDA-A3B38221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6AC0A-DD68-417B-AB2D-794742DC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43B7CC-539B-4330-A375-803A30DF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Pitch Deck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CE3CB-2C1B-43CC-AC15-92CBE91F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a rough fintech idea into a crisp investor story in minutes.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114220-ACCC-4FFB-95E0-27FAB50A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40CE1-510C-4CCA-AB7D-DCA8AE18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D18D7-2DC1-4C15-B0B9-52C4018A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B32357-79B3-4498-B129-DFE0DC22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508774b47a4fa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14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37733F-9815-4A4B-B7A5-FB423C01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95015D-9420-4CAE-8164-0A5669D1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D6677-827A-44DF-A042-B50138B8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1708E-4740-4EB6-A4C1-3A16482E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4BAA8-FB2E-4101-94D2-5621D6E0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pitch deck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E97CAC-BA18-40FE-B998-C409C2F8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1BC2C-F294-4CAB-A022-32FCF3B4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4CF42-378C-4D12-BAD3-4ADD936D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10D15-5675-459F-8FE9-6EA10A14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the startup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20C435-BB24-43C8-97CD-84FD1EB1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C9E51-125B-40DF-9F97-81D48FAC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D8B21E-5B4C-4BB2-B5B8-B294185C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C0AFC3-7A60-4014-B135-C6416D6E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deck 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68B526-7C4F-4F3B-A46D-E7020E6D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E90856-C1D7-48F8-83D6-49370F11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E2B7E9-5990-4975-8A7A-CAE15F6A3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663F3D-3DF7-42A2-8C19-858F7739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619F1D-DABD-4785-B656-6877857D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871EB-75BD-467F-82F2-A1EAB4F6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0DF820-EF50-4553-A343-5843F37C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734DA8-EDF4-469D-B839-D4DD6CD1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key messages</a:t>
            </a:r>
          </a:p>
        </p:txBody>
      </p:sp>
    </p:spTree>
    <p:extLst>
      <p:ext uri="{BB962C8B-B14F-4D97-AF65-F5344CB8AC3E}">
        <p14:creationId xmlns:p14="http://schemas.microsoft.com/office/powerpoint/2010/main" val="16371547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F909E-B058-4A2B-A15B-422332BD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0B341-73AC-4074-B0FD-90B02050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9441F5-F786-4A58-BBCA-0B88E8BA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A1D54-803B-493B-8848-C639EEC0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03CACE-0D5E-4D37-A475-7843DF26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Fast, clear pitch building for early-stage teams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861ECC-EE5B-4E08-8267-E1A98E85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8FA6B-FC58-43FB-A87E-FEDF8C7F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962355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BAB23D-B3C7-4DF6-BE06-7750DABF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78773-486D-41F9-BE34-AEAB0508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C3AE7-914A-4F97-B1AC-596427E0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9F2EEA-5EA6-4756-99FE-C7ACFFEB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C93F07-97F0-4DBB-94A1-E5CF5CBF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pitch deck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48A41-AC70-4297-A7BD-F2353F6F2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80C930-BBD2-402E-85A7-C0D9B096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B15F60-AC2C-4CE9-8AD7-A00EC3B4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B14227-E320-4F4B-B0B1-73FB133B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pitch deck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2F9CE4-4E70-4D0D-8D61-300D7161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A4AD18-41E3-4F68-A5C3-72E6E5A0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391E7D-6C88-49D7-A57A-20B90516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9D0758-53FB-4ABC-8005-342B9D95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BADED-E63A-457F-A4D0-7A8BD3CA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Fast, clear pitch building for early-stag…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D15D1C-9625-4BBD-A021-232996109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FB9E09-7DF5-4A9F-B9CB-45152B38E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9E96CD-27F8-4243-9540-159463BE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647E5-8B13-4A09-ADEA-444E24C5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B2DD3D-E4E8-4468-B211-16792BFB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Export for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561A72-E6D2-48BA-867C-5E065AFE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95626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6778ED-37CD-4345-B26E-2BED760A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045D4-31A0-4EE9-85BD-B927DE3A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ABF4F-3887-478B-9E24-8B0747B5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AB3EA-830C-4438-8B18-54E4FB8F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10262-DDDA-43C8-95D0-86A9403C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E50B2-AE16-47AF-8478-50C6C54F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C57E80-3C12-4775-9ACB-DD67C568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E6ACC-2374-4235-AB4E-949B3090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AC307-92A8-47C8-A7D2-001AE509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the startup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6386A-2339-4F57-973E-D6E521EC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C4FA37-8334-4840-A9BC-8B9C431BA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4AE252-C3FA-439F-A023-CF41AEAC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81C039-AB95-47D8-AF19-7A5AE6F8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deck 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0CD75B-5943-44AA-8F95-B2059170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142833-93CB-4A36-99BB-F640369E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B95DC8-DBDA-45B7-9C25-742942A5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A141C3-954E-4400-90DB-262A250F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691842-CE71-4C05-ABF6-EAF13771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223A02-F45E-4E75-B9EC-99CCA908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A4448-8B62-4838-9FA5-2DA52E60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64E7BC-80D1-4E38-9C6F-3EFFBD5B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key messages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B0AA81-9335-4312-81D9-5F4941B4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715320-275D-4ABA-86AD-BD91454C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63EB18-A924-4887-AD21-56AD08C6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F4AF0E-42A2-41CC-B9A7-02F38E6C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1AADDD-0D0C-4371-B0C2-FB0E59A6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9382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9441AA-6FA9-437D-BD9C-C13CF11E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C77A24-D924-465C-9CB3-E601BF3E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CBD9D-FBE1-4C67-A5A7-156545C3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1BF00-315C-4FC3-AAD8-046C416E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B2396-0B5A-4BA9-9905-E6C17B1A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pitch deck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1956D-29EF-430C-B425-065D2C18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B65A99-71DF-4C9E-B5E2-FF8027BD3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B06741-FA2D-463D-9002-964E3F0B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BB58A3-76E9-4894-AC2B-CF9BC7FD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are scattered across notes, docs, and old decks.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A781CD-58E7-4E91-BF7B-ED39D82C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DEF4E-F8E9-4318-9982-C0C6BF7A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feels clear in conversation but weak on slides.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667604-64B4-432C-8C92-6DD3170A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7E77D-6711-47C6-B240-D23C876A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6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Revisions take too long before every investor meeting.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61D19B-BEDE-4594-BB2B-80094DFC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BE3331-71E8-4841-9F38-98181A86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718E5B-19CB-4B7D-A9CC-0E505A04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1779DC-C3AB-478D-9566-72F92615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full draft appears with a cleaner storyline and slide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760775-352C-4B04-8335-E0826673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78A7C1-18BF-4ECA-9907-8EE38AC2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edits from a shared starting point instead of rebuilding.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7AEA99-E330-4FDF-B6BF-38F7C12ED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4FFD9-FF81-4AFD-9EF2-3FBAE49E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meeting starts with a more confident, consistent deck.</a:t>
            </a:r>
          </a:p>
        </p:txBody>
      </p:sp>
    </p:spTree>
    <p:extLst>
      <p:ext uri="{BB962C8B-B14F-4D97-AF65-F5344CB8AC3E}">
        <p14:creationId xmlns:p14="http://schemas.microsoft.com/office/powerpoint/2010/main" val="11287426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7945DA-4227-4A37-AB48-8E25A091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A3DB2-3C5E-44CF-8447-AAE4F644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43D55-0741-4918-BCDE-565A73F09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30C21-53F4-4B8E-9AA9-DF816682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2649E-BF33-4816-AF36-7CF2FE3A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3FE6F-1417-484A-80D0-A036BA7D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AD012-C98D-4B24-95A8-16B787D5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DBF19-F0F6-4AA1-9B7C-1FF60101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DD0609-E851-4200-BAC0-513269A4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3F1A06-C666-427D-98F2-B1A662B6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pitch that explains the idea without starting from scratch.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78ACA3-6147-4FFB-A553-37F83FB7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024BC-70A9-484C-8ABC-D78C0F2E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26BEF-C309-4325-AB7B-D8093E45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43F6A9-078F-4354-AEF8-993C0D2D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CE7F23-C8B9-4B0E-983A-CFEE406E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aligned slides for product, traction, and funding conversations.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A3FA1F-81E0-4BB0-9531-C3922611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F516A-1655-4927-A056-B4ED30565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6AD889-876E-448C-BAFC-EDA7506E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FB88CA-A741-4160-BFF7-39BAB7DAA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ADVISORS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93F98C-2B1D-4ABC-90DF-E1524246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shape client ideas into a clear presentation flow.</a:t>
            </a:r>
          </a:p>
        </p:txBody>
      </p:sp>
    </p:spTree>
    <p:extLst>
      <p:ext uri="{BB962C8B-B14F-4D97-AF65-F5344CB8AC3E}">
        <p14:creationId xmlns:p14="http://schemas.microsoft.com/office/powerpoint/2010/main" val="9023889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C02FC2-6064-45E1-B1A5-E80A5E98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00AF00-7FB2-4C7F-A207-11295063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FEEB35-2D45-46CA-B3E3-06A6284D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AB641-6DB0-471C-B05A-A90583D3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AA2FB-C42C-4E90-B394-F99DB7F34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FB64C9-5D7B-4842-BC2F-9C8305A2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574B6-E482-4A60-B0E1-7573D79A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AF31FD-432C-44EA-BF7D-2DC80866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B3A5BB-37CB-46DD-BDB9-51719F37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564DC-C6CD-4138-8301-E9E54D4B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678EB3-7D17-40B2-B16B-4DD88B27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the startup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9B2D99-CB0C-48A5-83DB-1EAB6DC0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AAFFB-702A-46F5-B4B1-B49104BF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8CD35-B349-4022-BCCF-C32BFD36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63DBFD-DCA6-450E-9712-9FE96062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16DD22-D3AE-4A0E-A4E2-468092A5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6D6B5A-F187-4C52-8B0D-C2A642A9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deck structure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3D2EE5-599B-42D5-9F2B-2A1EA5E9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26B2D4-7842-492A-A836-D6E938B92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9C4FCC-87D2-4671-9F66-213337F5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EE744B-1BB6-4599-B5CA-006D18DA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277760-4665-4380-9C3E-F3D187A99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458D5F-BEB7-4226-A955-79B3FB39D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E9C611-2789-4711-847F-FA8951CA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919032-B105-4D41-AD82-329A79A6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44FA02-90A6-4439-9097-22826358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438C97-DC90-4984-8CD9-1F84641C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E0A786-5182-4875-BE11-7222A8F0B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67980A-C26A-49EA-A5C6-102DA01C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key messages</a:t>
            </a:r>
          </a:p>
        </p:txBody>
      </p:sp>
    </p:spTree>
    <p:extLst>
      <p:ext uri="{BB962C8B-B14F-4D97-AF65-F5344CB8AC3E}">
        <p14:creationId xmlns:p14="http://schemas.microsoft.com/office/powerpoint/2010/main" val="7001356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DFB236-E6AC-42A1-8DA3-35E36036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6E3F95-F1FB-4A77-B1C8-DAA07ADC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C41B53-30FA-423B-BF78-256CAD6E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BF65E6-4AD5-4AD1-B4A2-FB52C041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7412A4-F719-440F-8D5B-35BABDFF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pitch deck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2FB081-E022-4E2A-B477-C121DC2F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9035D-23CB-4C09-B4E3-F762D31D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F8012-D058-4754-A11C-C4C0C129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one product note into a deck the whole team can refine?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59224B-A3CA-4406-BFA3-9BED8061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7C9DE4-90C1-4798-898E-88FB0309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F64A2-F6F4-4824-83C1-D0DCA9F6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5095FC-32AB-4C7C-9F32-F3140D20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deck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4233E5-8C45-46A4-9C1C-EE3A4D93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A4723B-398E-4F05-ADFA-81217327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327132-7EA7-468E-9D64-ED37E21C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6637E3-6A2D-4E18-B65F-8155FED3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210573-F369-4EB7-8A4B-03A617C5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D6409F-4A82-40F7-8472-7EE75CA4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</p:spTree>
    <p:extLst>
      <p:ext uri="{BB962C8B-B14F-4D97-AF65-F5344CB8AC3E}">
        <p14:creationId xmlns:p14="http://schemas.microsoft.com/office/powerpoint/2010/main" val="9220734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98DC60-BFE6-489B-B465-857F497D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974A6-86CE-41C3-8F2F-8913D244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73E4ED-799B-4DCE-B90E-BBB97447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56DA6C-0B6D-4E28-9F99-3BE74C40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2009EE-F2DB-4632-98B3-88884005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pitch deck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2CC8D-3F40-4947-A8ED-6ACBEAE1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671AA-433F-452D-9A24-96194F51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82D05-66B1-41E1-ABED-23C60390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F511D-E0E2-43D0-9372-BCD69E1D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the startup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070890-CEFD-4BD4-BF12-612C325CE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D6952-A6EA-4BF8-B442-CDA06F73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633BA8-A68A-4D62-8822-7AC07B98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A907D3-59AA-4286-9E66-DCA893F3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D470F6-5D44-400C-8126-808E8CB3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deck structure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59DD0-8F00-40C3-915A-36D3A9C8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98BDE3-E7C9-49DA-8A8A-8040D973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83DD6-2F40-45B9-99D1-DF4046CD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D1A792-F04E-4741-9F25-F65B8CC5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1C24C0-9382-4DB0-A9D7-167B7802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EC2C7F-A654-4E04-9200-2EAC7EE5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FD816-A6DB-40A2-8C6F-F9897D36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7C5A30-4047-4ECB-BF8A-64EACADC3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0A1D8A-EFE0-428D-9075-B41B5FA9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9834D4-BB86-4DB6-B98B-A94C25D9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for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B57BA4-B21B-4DD1-AE1A-4D7021AF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209613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FD244C-E922-4740-BDB2-BA4730FA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42D1B4-0368-47AC-A5B1-EF767142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8C4E9-31C6-4F5D-8A45-E973CA1D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sharp pitch, faster.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28E36-D408-4118-B871-AECA4799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072D16-7542-402A-93F4-96E3BE9D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297A5-F49B-4AD2-9EFA-F6F36A0E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51414-06DB-44EE-A2D8-61785EE7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34736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2026-10-01T21:45:59.1020000Z</dcterms:created>
  <dcterms:modified xsi:type="dcterms:W3CDTF">2026-10-01T21:45:59.1020000Z</dcterms:modified>
</coreProperties>
</file>