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2062482cd384cca" /><Relationship Type="http://schemas.openxmlformats.org/officeDocument/2006/relationships/extended-properties" Target="/docProps/app.xml" Id="R20c27d147b5647d2" /><Relationship Type="http://schemas.openxmlformats.org/officeDocument/2006/relationships/officeDocument" Target="/ppt/presentation.xml" Id="Rf62efb11121a4fe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e39e5f070bb4fa5"/>
  </p:sldMasterIdLst>
  <p:notesMasterIdLst>
    <p:notesMasterId xmlns:r="http://schemas.openxmlformats.org/officeDocument/2006/relationships" r:id="R0ee98e40cfc445fa"/>
  </p:notesMasterIdLst>
  <p:sldIdLst>
    <p:sldId xmlns:r="http://schemas.openxmlformats.org/officeDocument/2006/relationships" id="256" r:id="Rfdf09c7719a54987"/>
    <p:sldId xmlns:r="http://schemas.openxmlformats.org/officeDocument/2006/relationships" id="257" r:id="R825d975c1b344c68"/>
    <p:sldId xmlns:r="http://schemas.openxmlformats.org/officeDocument/2006/relationships" id="258" r:id="R4f93f26ba6104661"/>
    <p:sldId xmlns:r="http://schemas.openxmlformats.org/officeDocument/2006/relationships" id="259" r:id="R5c34ffcaf98147a4"/>
    <p:sldId xmlns:r="http://schemas.openxmlformats.org/officeDocument/2006/relationships" id="260" r:id="R1964f20bb61b4c90"/>
    <p:sldId xmlns:r="http://schemas.openxmlformats.org/officeDocument/2006/relationships" id="261" r:id="Rb4b0b5ad93a84f7c"/>
    <p:sldId xmlns:r="http://schemas.openxmlformats.org/officeDocument/2006/relationships" id="262" r:id="Re587d3fede8d4d92"/>
    <p:sldId xmlns:r="http://schemas.openxmlformats.org/officeDocument/2006/relationships" id="263" r:id="R7bdf1528f6e54bd4"/>
    <p:sldId xmlns:r="http://schemas.openxmlformats.org/officeDocument/2006/relationships" id="264" r:id="R72edce52fa464988"/>
    <p:sldId xmlns:r="http://schemas.openxmlformats.org/officeDocument/2006/relationships" id="265" r:id="Re4d3ed9732794390"/>
    <p:sldId xmlns:r="http://schemas.openxmlformats.org/officeDocument/2006/relationships" id="266" r:id="Rd09186aad953445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9104283fba44c5f" /><Relationship Type="http://schemas.openxmlformats.org/officeDocument/2006/relationships/slideMaster" Target="/ppt/slideMasters/slideMaster1.xml" Id="Rde39e5f070bb4fa5" /><Relationship Type="http://schemas.openxmlformats.org/officeDocument/2006/relationships/notesMaster" Target="/ppt/notesMasters/notesMaster1.xml" Id="R0ee98e40cfc445fa" /><Relationship Type="http://schemas.openxmlformats.org/officeDocument/2006/relationships/presProps" Target="/ppt/presProps.xml" Id="Rc184e6c64934458b" /><Relationship Type="http://schemas.openxmlformats.org/officeDocument/2006/relationships/tableStyles" Target="/ppt/tableStyles.xml" Id="R95e6354f20964736" /><Relationship Type="http://schemas.openxmlformats.org/officeDocument/2006/relationships/slide" Target="/ppt/slides/slide1.xml" Id="Rfdf09c7719a54987" /><Relationship Type="http://schemas.openxmlformats.org/officeDocument/2006/relationships/slide" Target="/ppt/slides/slide2.xml" Id="R825d975c1b344c68" /><Relationship Type="http://schemas.openxmlformats.org/officeDocument/2006/relationships/slide" Target="/ppt/slides/slide3.xml" Id="R4f93f26ba6104661" /><Relationship Type="http://schemas.openxmlformats.org/officeDocument/2006/relationships/slide" Target="/ppt/slides/slide4.xml" Id="R5c34ffcaf98147a4" /><Relationship Type="http://schemas.openxmlformats.org/officeDocument/2006/relationships/slide" Target="/ppt/slides/slide5.xml" Id="R1964f20bb61b4c90" /><Relationship Type="http://schemas.openxmlformats.org/officeDocument/2006/relationships/slide" Target="/ppt/slides/slide6.xml" Id="Rb4b0b5ad93a84f7c" /><Relationship Type="http://schemas.openxmlformats.org/officeDocument/2006/relationships/slide" Target="/ppt/slides/slide7.xml" Id="Re587d3fede8d4d92" /><Relationship Type="http://schemas.openxmlformats.org/officeDocument/2006/relationships/slide" Target="/ppt/slides/slide8.xml" Id="R7bdf1528f6e54bd4" /><Relationship Type="http://schemas.openxmlformats.org/officeDocument/2006/relationships/slide" Target="/ppt/slides/slide9.xml" Id="R72edce52fa464988" /><Relationship Type="http://schemas.openxmlformats.org/officeDocument/2006/relationships/slide" Target="/ppt/slides/slide10.xml" Id="Re4d3ed9732794390" /><Relationship Type="http://schemas.openxmlformats.org/officeDocument/2006/relationships/slide" Target="/ppt/slides/slide11.xml" Id="Rd09186aad953445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153a5c426d545c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397bd38643c4dab" /><Relationship Type="http://schemas.openxmlformats.org/officeDocument/2006/relationships/notesMaster" Target="/ppt/notesMasters/notesMaster1.xml" Id="R5f5d6dac531244b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6812ff6115d4de7" /><Relationship Type="http://schemas.openxmlformats.org/officeDocument/2006/relationships/notesMaster" Target="/ppt/notesMasters/notesMaster1.xml" Id="R32a5db58122a4e4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1c76bb576314547" /><Relationship Type="http://schemas.openxmlformats.org/officeDocument/2006/relationships/notesMaster" Target="/ppt/notesMasters/notesMaster1.xml" Id="R4eba65e2b1fa47c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ad1b1c1f7dc493c" /><Relationship Type="http://schemas.openxmlformats.org/officeDocument/2006/relationships/notesMaster" Target="/ppt/notesMasters/notesMaster1.xml" Id="Rafe9408182d549b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33196ccdd024d98" /><Relationship Type="http://schemas.openxmlformats.org/officeDocument/2006/relationships/notesMaster" Target="/ppt/notesMasters/notesMaster1.xml" Id="R2077ffa0e6fa479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3f7312395d64f1b" /><Relationship Type="http://schemas.openxmlformats.org/officeDocument/2006/relationships/notesMaster" Target="/ppt/notesMasters/notesMaster1.xml" Id="Rf88704f128654eb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4a1c901e15c44d4" /><Relationship Type="http://schemas.openxmlformats.org/officeDocument/2006/relationships/notesMaster" Target="/ppt/notesMasters/notesMaster1.xml" Id="Rb21d4e3e92ef4ed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6f76847a5344465" /><Relationship Type="http://schemas.openxmlformats.org/officeDocument/2006/relationships/notesMaster" Target="/ppt/notesMasters/notesMaster1.xml" Id="R41210010498d49f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ef208ed5284431b" /><Relationship Type="http://schemas.openxmlformats.org/officeDocument/2006/relationships/notesMaster" Target="/ppt/notesMasters/notesMaster1.xml" Id="R6b03be91165145d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0cb61e3b6c64327" /><Relationship Type="http://schemas.openxmlformats.org/officeDocument/2006/relationships/notesMaster" Target="/ppt/notesMasters/notesMaster1.xml" Id="Re774963644984f4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a76acf9472344fb" /><Relationship Type="http://schemas.openxmlformats.org/officeDocument/2006/relationships/notesMaster" Target="/ppt/notesMasters/notesMaster1.xml" Id="R02717380c9b6489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e7fe964684411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5c6b6469cbd4dbf" /><Relationship Type="http://schemas.openxmlformats.org/officeDocument/2006/relationships/slideLayout" Target="/ppt/slideLayouts/slideLayout1.xml" Id="Ra870e0770b1c4a9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870e0770b1c4a9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347339c4804c2b" /><Relationship Type="http://schemas.openxmlformats.org/officeDocument/2006/relationships/image" Target="/ppt/media/image.png" Id="Re0c19ef028bc48e4" /><Relationship Type="http://schemas.openxmlformats.org/officeDocument/2006/relationships/notesSlide" Target="/ppt/notesSlides/notesSlide1.xml" Id="R3b46e4ace35c4dd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3db31c68a54a53" /><Relationship Type="http://schemas.openxmlformats.org/officeDocument/2006/relationships/notesSlide" Target="/ppt/notesSlides/notesSlide2.xml" Id="R6b6e5061063d45c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0c4155931c4c75" /><Relationship Type="http://schemas.openxmlformats.org/officeDocument/2006/relationships/notesSlide" Target="/ppt/notesSlides/notesSlide3.xml" Id="Re30e2f7795524f6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d1e72bcb4a4f3f" /><Relationship Type="http://schemas.openxmlformats.org/officeDocument/2006/relationships/notesSlide" Target="/ppt/notesSlides/notesSlide4.xml" Id="R113a1b3a1b38437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1aaba732564e1d" /><Relationship Type="http://schemas.openxmlformats.org/officeDocument/2006/relationships/notesSlide" Target="/ppt/notesSlides/notesSlide5.xml" Id="Red5135bf14814b4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5cb372b78642f5" /><Relationship Type="http://schemas.openxmlformats.org/officeDocument/2006/relationships/notesSlide" Target="/ppt/notesSlides/notesSlide6.xml" Id="R2dc8a761e6954bc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47502bfb3c41bc" /><Relationship Type="http://schemas.openxmlformats.org/officeDocument/2006/relationships/notesSlide" Target="/ppt/notesSlides/notesSlide7.xml" Id="R0ac39e59b3d6451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134b5b0f8a452a" /><Relationship Type="http://schemas.openxmlformats.org/officeDocument/2006/relationships/notesSlide" Target="/ppt/notesSlides/notesSlide8.xml" Id="R1cdba0030c99400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86903f2eae4a2e" /><Relationship Type="http://schemas.openxmlformats.org/officeDocument/2006/relationships/notesSlide" Target="/ppt/notesSlides/notesSlide9.xml" Id="R07a04f8bceb44e5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ea4a4319dc4bf3" /><Relationship Type="http://schemas.openxmlformats.org/officeDocument/2006/relationships/notesSlide" Target="/ppt/notesSlides/notesSlide10.xml" Id="Re600d948a5184f6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5bd498a7ae4fad" /><Relationship Type="http://schemas.openxmlformats.org/officeDocument/2006/relationships/notesSlide" Target="/ppt/notesSlides/notesSlide11.xml" Id="Rd52c958b49514de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29DD87-FF9E-4BF6-9FF2-E52B036DC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F72987-F41C-4D69-BB49-B5F67A041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81706A-F297-46BA-B690-AB3F9D4F1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Platform To Create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50147E-D27C-48C3-84BD-70389459D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uses NovaDeck to turn a messy brief into a polished investor pitch.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96FCA1-DC2A-4FF8-9550-043AE9F48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0C6A10-C426-4596-A4E9-58A9673CF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7042AB-B556-4F64-8558-C82ECF698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29830E-C2DB-41EF-AC04-2B0B833DC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c19ef028bc48e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343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5CE5E3C-B050-494E-AECC-5027A245E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BE224B-8423-4F2A-806C-9BC4EA0EF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CF5E7B-27E3-4A5D-BC0C-43D51F28D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37CE52-F822-4EA7-A4CF-0B4D73323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0C059E-679C-4C50-8B08-C3C474F46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platform to create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32400D-7A3A-43A9-8713-2576F40D8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C7F67D-341D-429D-94FD-1CC6CA827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740B9D-640B-4DC2-9A71-76DC189F5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C642FE-F351-4051-B99F-118A05FCA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Collect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690B57-B393-4852-B01A-81F1D8632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A31A4F-5DF1-4D98-B88D-533C29F80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16A9D8-49A1-45AD-87AE-CDF8614B3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BA520A-B5AD-42D1-9C36-18C759248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714157-41AB-4A07-AB0A-44AF137EB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CE926A-EA3D-41BA-827B-5877CF406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373D50-D035-4D1E-96A4-A154FECAB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Design Pass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3B7953-0C44-46E5-AF03-37C4A1797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visual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AC82D9-2464-4FAC-AAAC-41C944B99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8BAA4E-B568-41A1-8CC2-9E64A6B4F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9D0761-732E-434B-8839-5B2D1D85D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188154-1ADE-4393-9214-B0A8B0F47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key messages</a:t>
            </a:r>
          </a:p>
        </p:txBody>
      </p:sp>
    </p:spTree>
    <p:extLst>
      <p:ext uri="{BB962C8B-B14F-4D97-AF65-F5344CB8AC3E}">
        <p14:creationId xmlns:p14="http://schemas.microsoft.com/office/powerpoint/2010/main" val="15521028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BA2855-790F-4D3F-B5E9-74F15A4DA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8A8187-3A49-4059-8383-3B2AD9B47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F01218-D29F-41E4-8E45-5F56DC3F4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C8E169-FE52-4E6D-A664-329877854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D4796B-57BC-4C07-9E43-2FC424FC1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From rough notes to a clear, branded pitch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D166D9-5F21-4954-8F50-1FD9D78F0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4DD3AA-150D-49C8-B5CD-9FA95F8D8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198666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291C7D-BF1B-4F3B-B883-C9B5FA850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758EEC-3F7F-4CA5-AAB4-5ACB6E4EE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60CE75-B728-4FBC-8AD1-C6B8F6A39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72567C-87DB-4CAD-86BD-245EC1EDE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76C9DD-3963-4E87-A09C-92541083F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ai platform to create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8FBCA1-9F65-4649-9BE3-119D1AF94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00F8FC-D84B-4F07-A17C-7961129A0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1FB1D2-DF58-46AD-A180-97443BE4C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1CE59E-89BE-4C28-AF1D-DE88D6CC8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platform to create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A858D3-39AD-4ED4-945A-C67338E3D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47002F-7BA4-41A4-85E4-5550AB44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2DE565-6048-4864-BE48-E926768C0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0FE94D-F04A-4D39-A28B-771777B08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578B31-4788-4D84-9FD6-785031629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notes to a clear, branded pitc…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EC29A1-06D5-46CF-8E28-E657A141E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C7D9A8-D043-4F69-97A2-9D2621CC7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10F352-0A88-4841-B962-6A05198D4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E49061-6D4A-4149-959A-39F8EC757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3A9F7F-F38B-4867-BE49-8D91F7FEA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Export the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4D6B13-4418-4032-BD1C-A96491670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8902512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9FC54AF-6E88-4B80-8811-893670901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21D648-FAD2-4EFD-9E9C-9432B503D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2E6E3F-8C34-4386-A09A-E93FD1D5F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AC7219-AF4F-4D28-8E55-68029747F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AF7F76-6230-4CF4-A55E-CC74FC09E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B59D47-235D-4E08-8BBB-92F614185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2550C4-5D1F-4025-9D72-ABAC36488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60C9D3-A5B7-4ADF-8D37-7A16FEE30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3C8715-14A0-40E4-AE56-4D0359D04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Collect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9D23AD-0020-487F-BE23-B8A37F3C5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9E69E7-628A-4CE1-B29E-7F9DDF1BF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BF171E-55A2-434C-83BA-CDA248306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833D5C-959F-4455-A1A2-5352BC392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2D9F28-9EB7-438E-B0F6-68E6A131C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4CAD62-2F55-472C-862C-AF0151863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7CBBF1-E73D-4C34-9797-22817225A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B6B38E-0555-41DB-9BC9-49C8C9518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visual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0C6B2A-E1EA-4486-BA3E-E6DDE9AE1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670501-D9C3-4A01-AE9C-2394B52A1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D9DFD2-146C-4FE6-BF3E-B5D6312C6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8AF8A6-828F-4EF7-BF5C-7480B1D7A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key messages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8F57C9-DD72-4F67-B7AF-96DEB5A41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CAA2D4-DE7B-44F7-948E-E1A67E81B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2B0DC36-A8F1-4211-8069-A47E9D92C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A81A2D2-165F-44D1-A7BD-35C738609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B13FD61-52A2-4C4B-A642-119FDCAC0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754608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BC370B-5919-4986-ACA6-81D8CFB34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2150CA-97C9-4D6E-A4D3-724A20F97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B3E512-A8BD-43E8-BF56-88BCA7CC1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BF3D93-816D-41CC-A98B-4D9D1D7CB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1FFB18-D41A-4E2E-82C7-267493C26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platform to create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45F4A1-63E7-41FF-8C7D-E78FAB5AA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2EADF7-6992-4452-9AB4-CC21F67AD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E28A8F-19B5-4594-88F6-69EC4D943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ABEE15-9B91-42F4-A7AE-A57017B5A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Ideas sit across notes, docs, and chat threads.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F42F84-1AE1-4801-87FD-1C2ECF6B0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60E95D-5447-40F4-A14A-226C249BF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look inconsistent from section to section.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B5FCCA-6BB8-4F60-9C43-9056A2C68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1862F6-9810-414B-86AC-0DC289C9E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7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spends too long reworking the story.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067C01-AA82-4135-A19D-B973FDEB3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B73F19-9775-4562-89BD-5B4E36256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7AC2B2-6D24-42C9-822F-A8044C67B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028EDB-349C-4863-BED6-45CCA6425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clean outline gives the deck a clear path.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EDB149-6097-45E8-95F3-C4DCAE245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84563B-3C86-49A2-8C12-C10FEB19B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Brand colors and layout stay consistent throughout.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92C3AC-6FD9-41BB-9FAF-D33615F1B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31D432-9229-4053-9FA8-2427A0ECC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8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a polished draft with less back-and-forth.</a:t>
            </a:r>
          </a:p>
        </p:txBody>
      </p:sp>
    </p:spTree>
    <p:extLst>
      <p:ext uri="{BB962C8B-B14F-4D97-AF65-F5344CB8AC3E}">
        <p14:creationId xmlns:p14="http://schemas.microsoft.com/office/powerpoint/2010/main" val="19713183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0F9856-5323-46BD-80EE-2749A1B07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4A96B7-1F48-422A-90A9-0208274BF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7C7D7F-0AE1-4A77-9F5A-3D36FD457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EBA457-8590-46CA-BB78-D25D5F14C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440149-E91A-4DA1-976D-D6E65ACEA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F188D3-C33B-4DFD-AAED-4FC347A03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8CE68E-9285-42B5-A3BA-02061CB56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180431-BAF8-4057-B21F-D54832B9F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1932E6-41EB-4E67-BCFD-6BFE85255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396308-F132-436E-B4D0-058428E7F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turn product notes into a credible presentation.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2FF571-CAE0-4196-8550-D37953850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8C6ABB-6ED9-4FF9-8758-CC80899A8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E21FCA-299D-42E5-896D-264F38459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7ABCB3-D609-46E4-AA85-179916CD3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C51BEE-3A86-40B1-9FAC-C64366951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structured slides for client updates, proposals, and workshops.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1867DF-C0E3-48A3-8E62-3B30BD9FF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65867C-3AAE-430D-8A3E-C6D048B85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AF99FC-92CA-48A3-A607-67D1152B5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0E74D8-2C27-4284-8B42-A5ED8CE26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C5F16D-84A1-44B8-A7C3-6B1719899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consistent decks for launches, campaigns, and internal reviews.</a:t>
            </a:r>
          </a:p>
        </p:txBody>
      </p:sp>
    </p:spTree>
    <p:extLst>
      <p:ext uri="{BB962C8B-B14F-4D97-AF65-F5344CB8AC3E}">
        <p14:creationId xmlns:p14="http://schemas.microsoft.com/office/powerpoint/2010/main" val="87526776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37FA229-9909-4F11-B4C4-461CEC88D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F59EAC-E768-49C6-BD60-D4AD634DE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94E99F-BBBE-4362-A4C1-698DC8645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FE9E3A-C425-4270-8EFC-BFD28DCE5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FDD8AD-E4D6-4F8D-A8FB-62DAB4789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B773AA-9255-4639-B4B1-C736DACD2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1CCC1C-0AB9-4AE5-9A2B-2442AF718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92517D-A3C9-4DB9-9154-3DA98C557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F0CDBD-6A4C-4276-B3BE-22F1ACA56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BC43AA-9F29-49D3-9BE2-F7F0BD60B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1B0BAC-752F-486F-B765-A415DA59C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Collect the brief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A75B3C-C854-43D9-96B0-7A8961338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3AC28D-434F-4FD0-BFD0-3C63F8871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77DDD0-400E-47BA-A79C-852744879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CF73B0-2469-40A3-A3BA-55E4938D6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9638EA-7B3A-44D9-AE2E-5B0D3AB3F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152B05-C775-4A22-A324-2F343156A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540AB0-5B83-4FD0-B2C3-57BB92305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1EA40A-7BC2-477C-AFEE-9EC99DE43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2EC3D7-56AC-4BB0-82B3-269F4FEED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1F1288-0A14-456C-B523-ED70D3C58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7D943A-AEF9-4962-BBDE-80E941AC7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C00DC5-4663-48B3-911F-FDB84AB96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visual style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573F179-A93D-471F-8F21-924C09D4C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BF8B2CA-939A-4198-B8FD-4BB353EB8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3621DB-7B59-4B5E-AD59-DF5A38654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1A4C946-4111-40BA-A8C7-EA49F28A9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B25DF5F-BB21-4321-8F98-CC5B72617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C2F6369-4DBD-4F9B-A42B-C2A799612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key messages</a:t>
            </a:r>
          </a:p>
        </p:txBody>
      </p:sp>
    </p:spTree>
    <p:extLst>
      <p:ext uri="{BB962C8B-B14F-4D97-AF65-F5344CB8AC3E}">
        <p14:creationId xmlns:p14="http://schemas.microsoft.com/office/powerpoint/2010/main" val="130686159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B0C5F8-9493-46EB-83DE-C6B191115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3FF432-3851-4FE0-A9ED-7B2080DBA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182CB2-EF89-435D-8A5E-91357D1EA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6B9144-1664-49C9-8E1E-82CB2B252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4DB12A-F164-401E-A6BF-6ED5B3759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18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platform to create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E5EEAC-10E4-4892-A35D-1EF1B417C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352044-72B8-4887-B1EC-BC87577BC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5604CA-8F92-440F-A109-B4D5F658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scattered ideas into a presentation that feels ready to share?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D4ADDD-C944-41C9-99AF-1AEF9D2D1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9151F1-9358-41A1-86D3-092635764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76DB9E-8107-427C-8C68-3485447E3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A07A5D-A243-420B-84EA-D5D3AB6C6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5729C7-3F05-4405-84A9-6E21DA7AA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F1108D-CFF2-427C-85A0-2718CE4CF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91D440-8ED5-4FE8-8EB3-45190DEC2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visual style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545B38-5A00-4955-889A-8FF8E8085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276253-F530-4A6F-9861-1A9EDB5EE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D22568-91B2-41DF-9FCC-856D3327B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</p:spTree>
    <p:extLst>
      <p:ext uri="{BB962C8B-B14F-4D97-AF65-F5344CB8AC3E}">
        <p14:creationId xmlns:p14="http://schemas.microsoft.com/office/powerpoint/2010/main" val="134391688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878CB4E-0081-46AE-89D1-97E5E4421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3C4287-0C2B-476E-BA99-F872BF607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5FA51C-56CB-4BD2-9592-46FFF9440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3BEA84-D77E-446F-B855-59BA8CAB2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37949B-D6C5-4EEE-961A-5ED77C86E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platform to create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3AB81A-3644-4AFF-8FCF-665779BF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1F0FE3-C504-45E2-A492-50FD05D8C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4D9CC2-989F-4D85-B94C-0DA880B1D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100A0A-F937-426F-818E-161422900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Collect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7FDD96-9316-424F-8FE3-7B0D5723F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0FB12E-E0B6-4D45-8315-FD676F61B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7430B0-78F8-4BE7-AFDD-FE588F27E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E8FB32-9478-435A-9939-F6EDB4027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DFE8A0-C6F4-4177-90CD-C7582D060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9FA601-C080-47FE-AC67-7C2792DC3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34F3B9-F0FF-43B3-9495-E903F4D80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2EC655-3C2E-4B3F-91E1-0ED995962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F1C3FE-048E-48C5-8A92-1A0AFE764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8482DB-8D19-437B-81B3-EFFC7450C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visual style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9713B7-1D1C-4DE1-ACE2-FD2C23CB5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F03EE1-2039-47D5-8492-82914B8BF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B7983D-401C-47D8-9856-2CF25B800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42938E-1DCB-42C1-BA17-FC0DE8063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713FBF-90B4-46EE-B392-A3BE2D154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88822B9-0B7B-4DEA-BC8D-9FB142227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1276057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786159-E8E1-41A4-9CD1-28147E060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223A76-5AAB-443B-BB53-0A104E37C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D39BD1-E568-4A43-8FB8-3145B53CC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the story before the slides.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65DE78-F34F-4570-88B1-F433308DE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BA06FD-0806-45EF-A676-15EA6F509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9CDC89-B3DC-4589-89BE-AA71970A2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F272B1-7AB7-44BE-A432-DA91AD620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1409331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2026-10-01T21:45:48.4890000Z</dcterms:created>
  <dcterms:modified xsi:type="dcterms:W3CDTF">2026-10-01T21:45:48.4890000Z</dcterms:modified>
</coreProperties>
</file>