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d7f5b0725b4611" /><Relationship Type="http://schemas.openxmlformats.org/officeDocument/2006/relationships/extended-properties" Target="/docProps/app.xml" Id="Rfe50462ae8594160" /><Relationship Type="http://schemas.openxmlformats.org/officeDocument/2006/relationships/officeDocument" Target="/ppt/presentation.xml" Id="Rae05ba1f9c1e46a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699f2cfe4a4b0a"/>
  </p:sldMasterIdLst>
  <p:notesMasterIdLst>
    <p:notesMasterId xmlns:r="http://schemas.openxmlformats.org/officeDocument/2006/relationships" r:id="R2c71f509798f44b4"/>
  </p:notesMasterIdLst>
  <p:sldIdLst>
    <p:sldId xmlns:r="http://schemas.openxmlformats.org/officeDocument/2006/relationships" id="256" r:id="Re1d9c5af5ca6435c"/>
    <p:sldId xmlns:r="http://schemas.openxmlformats.org/officeDocument/2006/relationships" id="257" r:id="R14173e89bc72469a"/>
    <p:sldId xmlns:r="http://schemas.openxmlformats.org/officeDocument/2006/relationships" id="258" r:id="Rb985362c1b444686"/>
    <p:sldId xmlns:r="http://schemas.openxmlformats.org/officeDocument/2006/relationships" id="259" r:id="R3aeb934c3a2042a9"/>
    <p:sldId xmlns:r="http://schemas.openxmlformats.org/officeDocument/2006/relationships" id="260" r:id="Rf669678e3e1941f0"/>
    <p:sldId xmlns:r="http://schemas.openxmlformats.org/officeDocument/2006/relationships" id="261" r:id="Rf71de83ece56491f"/>
    <p:sldId xmlns:r="http://schemas.openxmlformats.org/officeDocument/2006/relationships" id="262" r:id="Rd8a96018f8bf4b27"/>
    <p:sldId xmlns:r="http://schemas.openxmlformats.org/officeDocument/2006/relationships" id="263" r:id="R03105b9896c342e9"/>
    <p:sldId xmlns:r="http://schemas.openxmlformats.org/officeDocument/2006/relationships" id="264" r:id="R4b5759ea77cd4587"/>
    <p:sldId xmlns:r="http://schemas.openxmlformats.org/officeDocument/2006/relationships" id="265" r:id="R3b4f137c00744206"/>
    <p:sldId xmlns:r="http://schemas.openxmlformats.org/officeDocument/2006/relationships" id="266" r:id="R376f00d5002f44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15fb74c62d4e32" /><Relationship Type="http://schemas.openxmlformats.org/officeDocument/2006/relationships/slideMaster" Target="/ppt/slideMasters/slideMaster1.xml" Id="R61699f2cfe4a4b0a" /><Relationship Type="http://schemas.openxmlformats.org/officeDocument/2006/relationships/notesMaster" Target="/ppt/notesMasters/notesMaster1.xml" Id="R2c71f509798f44b4" /><Relationship Type="http://schemas.openxmlformats.org/officeDocument/2006/relationships/presProps" Target="/ppt/presProps.xml" Id="Rafca395fcaa64665" /><Relationship Type="http://schemas.openxmlformats.org/officeDocument/2006/relationships/tableStyles" Target="/ppt/tableStyles.xml" Id="Re9808379c9dd4946" /><Relationship Type="http://schemas.openxmlformats.org/officeDocument/2006/relationships/slide" Target="/ppt/slides/slide1.xml" Id="Re1d9c5af5ca6435c" /><Relationship Type="http://schemas.openxmlformats.org/officeDocument/2006/relationships/slide" Target="/ppt/slides/slide2.xml" Id="R14173e89bc72469a" /><Relationship Type="http://schemas.openxmlformats.org/officeDocument/2006/relationships/slide" Target="/ppt/slides/slide3.xml" Id="Rb985362c1b444686" /><Relationship Type="http://schemas.openxmlformats.org/officeDocument/2006/relationships/slide" Target="/ppt/slides/slide4.xml" Id="R3aeb934c3a2042a9" /><Relationship Type="http://schemas.openxmlformats.org/officeDocument/2006/relationships/slide" Target="/ppt/slides/slide5.xml" Id="Rf669678e3e1941f0" /><Relationship Type="http://schemas.openxmlformats.org/officeDocument/2006/relationships/slide" Target="/ppt/slides/slide6.xml" Id="Rf71de83ece56491f" /><Relationship Type="http://schemas.openxmlformats.org/officeDocument/2006/relationships/slide" Target="/ppt/slides/slide7.xml" Id="Rd8a96018f8bf4b27" /><Relationship Type="http://schemas.openxmlformats.org/officeDocument/2006/relationships/slide" Target="/ppt/slides/slide8.xml" Id="R03105b9896c342e9" /><Relationship Type="http://schemas.openxmlformats.org/officeDocument/2006/relationships/slide" Target="/ppt/slides/slide9.xml" Id="R4b5759ea77cd4587" /><Relationship Type="http://schemas.openxmlformats.org/officeDocument/2006/relationships/slide" Target="/ppt/slides/slide10.xml" Id="R3b4f137c00744206" /><Relationship Type="http://schemas.openxmlformats.org/officeDocument/2006/relationships/slide" Target="/ppt/slides/slide11.xml" Id="R376f00d5002f44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bc49908e98843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ad35f3760034e3d" /><Relationship Type="http://schemas.openxmlformats.org/officeDocument/2006/relationships/notesMaster" Target="/ppt/notesMasters/notesMaster1.xml" Id="R36eca712fd55457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4bb0dfe185d438f" /><Relationship Type="http://schemas.openxmlformats.org/officeDocument/2006/relationships/notesMaster" Target="/ppt/notesMasters/notesMaster1.xml" Id="Ra51452f19baa480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4ff83e403dd44a5" /><Relationship Type="http://schemas.openxmlformats.org/officeDocument/2006/relationships/notesMaster" Target="/ppt/notesMasters/notesMaster1.xml" Id="R97eed0d7e0b449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f77d5733e6b4c87" /><Relationship Type="http://schemas.openxmlformats.org/officeDocument/2006/relationships/notesMaster" Target="/ppt/notesMasters/notesMaster1.xml" Id="R1db8ca809fbb446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95148fb99294c63" /><Relationship Type="http://schemas.openxmlformats.org/officeDocument/2006/relationships/notesMaster" Target="/ppt/notesMasters/notesMaster1.xml" Id="R283a875c756d484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1a9743ad498461a" /><Relationship Type="http://schemas.openxmlformats.org/officeDocument/2006/relationships/notesMaster" Target="/ppt/notesMasters/notesMaster1.xml" Id="R076f4244a84d40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1aa5a99dfc94836" /><Relationship Type="http://schemas.openxmlformats.org/officeDocument/2006/relationships/notesMaster" Target="/ppt/notesMasters/notesMaster1.xml" Id="R6278df7a17fe4c6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13456ffb24049e3" /><Relationship Type="http://schemas.openxmlformats.org/officeDocument/2006/relationships/notesMaster" Target="/ppt/notesMasters/notesMaster1.xml" Id="R83c36c70fc2940c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cd2c8239e984600" /><Relationship Type="http://schemas.openxmlformats.org/officeDocument/2006/relationships/notesMaster" Target="/ppt/notesMasters/notesMaster1.xml" Id="Ra66bd41bf7a94ac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8a80f4bdd0c4f9b" /><Relationship Type="http://schemas.openxmlformats.org/officeDocument/2006/relationships/notesMaster" Target="/ppt/notesMasters/notesMaster1.xml" Id="R3bc511c5f37e4b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79dd205e3014f54" /><Relationship Type="http://schemas.openxmlformats.org/officeDocument/2006/relationships/notesMaster" Target="/ppt/notesMasters/notesMaster1.xml" Id="R5ad9871d9f9649f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c6e7b816164b2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22858afb4c4af1" /><Relationship Type="http://schemas.openxmlformats.org/officeDocument/2006/relationships/slideLayout" Target="/ppt/slideLayouts/slideLayout1.xml" Id="R53006262d34748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006262d34748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76e1974fb04d1a" /><Relationship Type="http://schemas.openxmlformats.org/officeDocument/2006/relationships/image" Target="/ppt/media/image.png" Id="R64de1dc27a5a492e" /><Relationship Type="http://schemas.openxmlformats.org/officeDocument/2006/relationships/notesSlide" Target="/ppt/notesSlides/notesSlide1.xml" Id="R3d19b1c375a040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2b5d75689340ab" /><Relationship Type="http://schemas.openxmlformats.org/officeDocument/2006/relationships/notesSlide" Target="/ppt/notesSlides/notesSlide2.xml" Id="R4253316af7964b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d3a4cccea44885" /><Relationship Type="http://schemas.openxmlformats.org/officeDocument/2006/relationships/notesSlide" Target="/ppt/notesSlides/notesSlide3.xml" Id="R281704073898497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624b49cfb44159" /><Relationship Type="http://schemas.openxmlformats.org/officeDocument/2006/relationships/notesSlide" Target="/ppt/notesSlides/notesSlide4.xml" Id="R2e0889fed29545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93a575ce0d4b08" /><Relationship Type="http://schemas.openxmlformats.org/officeDocument/2006/relationships/notesSlide" Target="/ppt/notesSlides/notesSlide5.xml" Id="R4b057cea189c463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af3c05f7314256" /><Relationship Type="http://schemas.openxmlformats.org/officeDocument/2006/relationships/notesSlide" Target="/ppt/notesSlides/notesSlide6.xml" Id="Rc298a8a5400a42c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8a7759ad0b49eb" /><Relationship Type="http://schemas.openxmlformats.org/officeDocument/2006/relationships/notesSlide" Target="/ppt/notesSlides/notesSlide7.xml" Id="R3f0715808c82413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e37a6a580e4921" /><Relationship Type="http://schemas.openxmlformats.org/officeDocument/2006/relationships/notesSlide" Target="/ppt/notesSlides/notesSlide8.xml" Id="Rd5b4be60be2b4da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0f6914017e4f52" /><Relationship Type="http://schemas.openxmlformats.org/officeDocument/2006/relationships/notesSlide" Target="/ppt/notesSlides/notesSlide9.xml" Id="R5493aba806d944a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7b77f213f54ace" /><Relationship Type="http://schemas.openxmlformats.org/officeDocument/2006/relationships/notesSlide" Target="/ppt/notesSlides/notesSlide10.xml" Id="Reacb641f96f7445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d394a1dd1e4beb" /><Relationship Type="http://schemas.openxmlformats.org/officeDocument/2006/relationships/notesSlide" Target="/ppt/notesSlides/notesSlide11.xml" Id="R80d7bc9051044e2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76FF99-8C5F-463B-938B-D6B80B59F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C4B747-A813-4A8F-8000-41507C598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3351F6-9748-49A2-8097-74B052EA8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Policy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20FA00-CE05-4EF6-A550-ABEE0688A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city hospital drafts rules for a diagnostic assistant before rollout.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2567AC-D27C-4A92-934C-B36202046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B45886-C450-4346-B59C-21A169359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0FCE10-A594-44A1-9B6E-86F591F16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DE0927-C0C0-4BD6-BC16-6D3CE76B7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de1dc27a5a492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7431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BDD19D-DE1E-4230-983B-291BEA344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D6CF5C-E23B-4686-9485-E63F8FCAE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80C4E6-0908-45A1-A5B8-FD3B5727B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367216-3C75-46B2-AD3A-02FA11D4A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F17F1D-98CE-44E2-BF92-74DC5FA05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policy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AE94E9-C64F-4E34-ACEF-3B5F72531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315E33-92F1-42C8-BD46-757473EF1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7A0BAD-D3DE-4F70-A88B-D30DDE246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Context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230821-7E88-4F63-8C2F-F29E15B66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allowed use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6FB459-C161-41F3-8DD4-478496E35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33B884-6D7F-40C0-B6A6-F324181EB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72F930-6B15-45E0-8FB6-2269985CE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Policy Rules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9EDC25-738D-444D-802F-2EDF37563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oversight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2BDF3C-CB89-40A5-953C-3F895F83F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7D7F26-4F7F-4C52-9DE9-57AF684DF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C8A02C-CC69-4C42-8511-97A25F2FB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9140B4-B537-4FE3-A2FA-C4C7BE77F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data inputs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2BC8F3-1D20-4AD0-A643-971F90297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200FFF-844B-475D-9309-8FB50245E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336423-8481-41E8-914B-01F99DC7D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Rollout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94FB88-27C9-4F4F-A2D7-61E5900A9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risk scenarios</a:t>
            </a:r>
          </a:p>
        </p:txBody>
      </p:sp>
    </p:spTree>
    <p:extLst>
      <p:ext uri="{BB962C8B-B14F-4D97-AF65-F5344CB8AC3E}">
        <p14:creationId xmlns:p14="http://schemas.microsoft.com/office/powerpoint/2010/main" val="3204152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56CEEA-8ECF-41E1-9840-812253EE0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433EF3-FCD1-4C5C-985D-36CF59550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E6F680-97AD-4441-AB7A-786E9117B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A1D0E5-9739-4EAD-994B-B5D205EE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678A5A-7BE9-4E25-AF26-5D1D98723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guardrails for safe, accountable AI use.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FFA6BF-2522-417C-B40D-9F7A07B74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E96C8A-6DF2-4945-A53F-BB8D0E295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246589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4485D7-DEE4-417A-B6E6-6A46A48D6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E826BE-8002-4068-B2C8-1B654C764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E5FDCE-DD8C-4BC6-B331-F3514590F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42DBE4-D3BF-40FE-9157-171D4F096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E3B8DD-5763-4582-A3F9-D4CEEBAFF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ai policy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2E93DD-6464-4CBD-90E9-03D4A7F30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2BF11C-63B2-402A-8F35-CF62D8A6F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16FCAB-29BC-4967-930E-44E917A20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BEA5AA-08A6-4DDD-B028-025FB8CF3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policy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3E24E8-DA50-4FBC-9886-B63DB5DDC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8FB030-4CB0-4625-BBDA-A6E43631E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62C6E1-DD25-4BEB-887E-CC40594C6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79FD5F-0DF1-4FC4-A37E-4B7119166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D8A51E-BD44-4C55-B539-4DFEB9320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guardrails for safe, accountable AI u…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D6D451-BA95-46BF-BD45-10031E205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53A999-33D3-4F2C-8447-A2D68E7C5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9187F0-889C-451F-9CFE-196066032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414B10-F929-43D7-8EA5-A0C8BC7B7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3AE51A-D5F4-4A5D-8130-E18A0D4A9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Update policy regularly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BE7645-CE5E-49A6-8FEE-1934183EC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765749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A6975A-4DA7-4457-8AB2-5D1733B41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732457-6B7B-4F6E-A788-B644459CA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A527C1-1BEA-4C8A-9B07-65E909DC5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BD65C3-19C9-474C-9A68-6A8049B55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69A3D9-CC0A-42C8-8045-A8DF6EEC3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01D98F-98E6-4D30-BAD7-968218340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982992-CE9F-40B2-96EC-A70108814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5E37B9-7B14-43D6-8F20-6092A545D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F6A829-679F-46DC-A6BA-8B66365B2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allowed use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F14D05-41A9-4657-96BB-B21D9B7AF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13293B-71E3-4E89-99E8-4F3A35BD0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D9A778-7915-4E52-84CE-BDDA16422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D5342B-62DE-444D-8BCA-D82E454D9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oversight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799D90-D4AC-46AE-B8FE-747302197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E46EFC-4AD7-406C-B3C0-9AE59CCC4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A7477E-1D36-4C5E-AF33-98BC6D1E1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3D0B78-73C0-4DF1-BA9E-9CFB5FB6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data inputs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E42C5C-4CEC-4BC7-A0A7-50D5F15DA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D35634-3504-48B4-887C-BFA601040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21B7C9-6D09-44A9-8F49-F923145B9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798433-59D7-42EF-9CDB-8C53C0490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risk scenarios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E92CB9-0955-4354-A16D-AEB44C2EE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2CDDC7-89F0-4D85-8540-8DB91230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81CFC0-7543-44C4-A30D-AED30A8F1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AD2394-BCCE-4023-A174-6AC991512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Update policy regularly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7C0779-8E94-4916-9565-6BDD46419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725867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212F30-CC5B-429A-821A-15E5CAF23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70445E-C95E-4CF2-89A2-064868074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E9281D-5729-4304-9664-6204D4F81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E5AD64-592F-4791-9481-B817CA7D0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B3E970-3D6B-4F46-97C8-5F6CEA68B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policy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6B602E-813B-4970-89F1-E1E4BBB56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05A04C-5238-4D4A-8E5A-46987E299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D7B3EC-0EBA-40DE-8CF6-E924B75CC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7A71FF-942D-44BF-978D-0D88BF5F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Teams use AI inconsistently across departments.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D3C54A-CB5E-4AE9-8A33-FF8D26799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E9DA84-9C14-4C47-8107-C010C79DB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 one knows who approves new AI tools.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F4284E-79F4-4D1E-9D68-B889682D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0DBC06-3B32-4CEE-A714-5DC28E60A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Sensitive data handling is unclear.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9CDF1D-093A-4BD2-BDDD-9D710EFD6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6E5D7C-07D8-4EDA-BA07-E2BDDEEA7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F5BA97-4D4D-4D78-BEF4-8034805A6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F0193E-98C9-4187-8157-9C884888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follows one shared AI rulebook.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C48B23-514C-4CC0-A430-20DBCF65A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900F83-E576-49FB-A398-0122A8922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Approval and review steps are defined.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9AB779-FC82-4ED7-BD97-658CB8B47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A5AE17-5BE4-4667-A3DB-33E68CE6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Staff know what data can and cannot be used.</a:t>
            </a:r>
          </a:p>
        </p:txBody>
      </p:sp>
    </p:spTree>
    <p:extLst>
      <p:ext uri="{BB962C8B-B14F-4D97-AF65-F5344CB8AC3E}">
        <p14:creationId xmlns:p14="http://schemas.microsoft.com/office/powerpoint/2010/main" val="7833277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883EC8-6960-41FE-A64B-869B97D6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E223DE-89A4-4BFD-B934-45B5B4541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C895D3-83EF-43F4-8E61-7AE5D26AC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8BBF97-6FBD-4088-8848-518C429C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61A21F-C5EA-4ECF-9BCE-EF977F3A0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9494D2-88E7-4AFD-A277-162EC1EF5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945BAE-F2BA-4CA3-85E9-BEBC4B0BB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C03DBD-1D05-4F8F-9F2C-535E9D58C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EB3E44-A504-48AF-A1F6-D29E8FEF4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OPS LEADERS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9B9007-802B-4CB9-AAE2-C284BFA66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Clear responsibilities for approving and monitoring AI use.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235DE5-CE11-44AB-9CB5-DD8FB0CBC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654A66-347D-48B4-8B96-4F4551825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7F252F-97DB-4D24-AD1F-67A921B02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3919DD-852E-408A-A42C-9787D603F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LEGAL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A3D050-ADE3-407B-8C0A-7655DB16C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 rules for privacy, consent, and recordkeeping.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CDD5EF-C86D-41EE-9654-BCD2F38D7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DB8163-D46F-489B-B4F6-9AD7D806D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E4090D-5BA0-4D5F-A64F-6E40924AE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F7C632-C316-4897-A5EC-7205CA5E5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DEPARTMENT HEADS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29237C-AB1C-4616-AC7A-13189CC82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Practical guidance for safe adoption in daily work.</a:t>
            </a:r>
          </a:p>
        </p:txBody>
      </p:sp>
    </p:spTree>
    <p:extLst>
      <p:ext uri="{BB962C8B-B14F-4D97-AF65-F5344CB8AC3E}">
        <p14:creationId xmlns:p14="http://schemas.microsoft.com/office/powerpoint/2010/main" val="8252500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5A6CAC2-631E-426E-8FF3-A16F79541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3798FF-CE48-43DF-AC09-99F102018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B84D07-886F-4890-892C-FAF5FCA69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DDA8FC-3650-49F7-8DEB-47CAB8524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75A08D-87BF-4A59-B6B8-82C5564A2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613F40-64BE-4CA4-90E0-4A6795141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FEF8CC-F484-46C6-AA7B-211DF7485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FC0CD0-68C6-49DA-A8BB-5A4BF6AEB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A2170C-9B8F-4F62-A3BC-5FEA1BA37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4EF956-7AF9-47AF-B360-BABAA668C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348B46-B649-41E4-AA6A-1B1728135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allowed use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717D09-6F1C-4542-B16F-15DA5BE5C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A64C16-79CF-4697-A60E-234B56EF7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ADE93F-8C9B-4390-AEF8-2114D606E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1A9F65-BCCB-4359-9A5B-EC93F552C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CE3F05-8BB0-4D1D-B4C7-F44400386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F8E3BF-8B3D-4B15-B8E5-0D2FAE7EB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oversight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5F5A72-F4B4-4A4C-9E2C-17EBA3743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628B7D-931D-476C-A44F-0AD3571E5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2DC32C-7752-4B26-A9E0-A7DCAC312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40ECDD-676A-44EB-AA1A-15B1BDDFD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7C87D4-54CE-4456-A3E9-D58D26A32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CF0853-F7F0-4AD2-B2C9-7E05B255D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data inputs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1CC18D-1437-499C-856E-A1D6470DF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6AEC94-B7EA-4A40-A107-06A9804EA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C04EC1-4FD8-4743-BFE8-072126FE8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FE45B9E-90F1-4882-9C1F-88BABEF51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00C7DB0-A975-443A-BC22-4CCBC25E1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5867178-E343-4440-9864-F795221F4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risk scenarios</a:t>
            </a:r>
          </a:p>
        </p:txBody>
      </p:sp>
    </p:spTree>
    <p:extLst>
      <p:ext uri="{BB962C8B-B14F-4D97-AF65-F5344CB8AC3E}">
        <p14:creationId xmlns:p14="http://schemas.microsoft.com/office/powerpoint/2010/main" val="20595688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A9E49A-139F-4497-96BA-B05850F5B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B4E688-3FB8-4358-947A-BE4B1D9C8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F49790-89A0-4565-8645-A9DC9271C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C9CC1B-DFAF-43BA-95CA-FAB70F5B4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96D7AF-B8FE-4AC9-98A9-858AA40BE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policy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7FE326-12B1-4544-AF02-56EE3BA00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2DF701-4F4F-4BAC-A6D5-693CE6226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57A50F-8F94-4D81-8925-A0FCA3128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the hospital govern its AI assistant before it reaches clinicians?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7514F5-A019-4555-B877-FD8DC969C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DF5DD7-B46D-4F4A-828F-02328DCE5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325A4E-A4C1-4A5E-B295-9C7C3DF86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1B297E-C617-465D-A8D9-9D919118B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oversight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7914E4-0EF9-4B91-8186-7BF1205F6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D114B7-E64D-4E31-97C4-B73A0FEA9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3D3171-D92E-4A75-A0A1-9049BBAB1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data inputs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DAFA41-15CE-4E01-B4BE-5F4FB3905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49085A-E1B1-47EE-A7C9-3E9F3369D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5CB562-F9CB-4EE3-9042-131558131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Update policy regularly</a:t>
            </a:r>
          </a:p>
        </p:txBody>
      </p:sp>
    </p:spTree>
    <p:extLst>
      <p:ext uri="{BB962C8B-B14F-4D97-AF65-F5344CB8AC3E}">
        <p14:creationId xmlns:p14="http://schemas.microsoft.com/office/powerpoint/2010/main" val="7796208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89D3BB-40CF-406C-B12E-DB19C58E8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FBCD06-024F-4C5B-88BC-B0EA1F33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BFFB58-2E18-4317-BEB8-8FB221532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7C7A99-814F-47DD-9207-DC8E8330A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240BDF-50C2-4512-8D56-C97CD6C8C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policy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4C21D5-8E53-4F80-B00D-52C684E9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F43350-0575-408D-9A4E-1A27D0D75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CF0B85-8394-4B0D-868A-329EA4D5B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4AC934-473B-4A7B-9A2D-B7AAD4976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allowed use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A7C922-4B13-41BB-B709-98C01E6D5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ED8BB5-2721-403F-BC01-999562B5D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E9C8B4-E8F0-4DFD-8720-DAD9F79AC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ADA52D-B49D-47E5-BF1B-1FF9C5483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7180BF-20E7-4A08-9FF2-E0DD3FCA0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oversight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F3024B-33DF-4F81-A6C9-9BA40533E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9CD732-B2FB-46CF-9DBE-8F7D0F231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0D0F3F-C868-4D91-9E87-D7D0FCE96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B37376-FD8F-4EA0-B7C9-1BE0D6F24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5AC057-88C0-4A2D-8044-96542E93A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data inputs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21B0B0-88A7-4DD6-B6C8-F8E27DBB0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15C0C1-68DE-448B-AC56-5ED50D778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6CD859-7E48-439E-AF73-A636A45FA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FFE514-5849-459D-A795-CA24E8550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87F3C4-D49F-4757-AAF0-193E28F9C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Update policy regularly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6207DC-2A11-416C-B210-4B1355252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914069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1B349F-73C2-445A-8CBA-BE607565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C96C9E-80A0-4A56-8680-EE57BE752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1E2D40-4BA4-4480-ABE7-701B8853A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trust with clear AI boundaries.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B93F39-E54D-476D-96FA-5A9F79279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D7B5AB-81A3-4C90-BC4A-4F4AF04B9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E778E7-984B-4C68-9C1F-C606C9ED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1C5CE9-AAD2-4C29-AA2F-FC0A4165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956639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2026-10-01T22:23:56.7330000Z</dcterms:created>
  <dcterms:modified xsi:type="dcterms:W3CDTF">2026-10-01T22:23:56.7330000Z</dcterms:modified>
</coreProperties>
</file>