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cbcb014f6b44ad" /><Relationship Type="http://schemas.openxmlformats.org/officeDocument/2006/relationships/extended-properties" Target="/docProps/app.xml" Id="R5dc66222a00645d5" /><Relationship Type="http://schemas.openxmlformats.org/officeDocument/2006/relationships/officeDocument" Target="/ppt/presentation.xml" Id="R361cb1a4e34040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0cffd61dee4667"/>
  </p:sldMasterIdLst>
  <p:notesMasterIdLst>
    <p:notesMasterId xmlns:r="http://schemas.openxmlformats.org/officeDocument/2006/relationships" r:id="R54700783d8f44325"/>
  </p:notesMasterIdLst>
  <p:sldIdLst>
    <p:sldId xmlns:r="http://schemas.openxmlformats.org/officeDocument/2006/relationships" id="256" r:id="R963bd277223a4cf0"/>
    <p:sldId xmlns:r="http://schemas.openxmlformats.org/officeDocument/2006/relationships" id="257" r:id="R8c0712a3ae914df7"/>
    <p:sldId xmlns:r="http://schemas.openxmlformats.org/officeDocument/2006/relationships" id="258" r:id="R4586f96bc3c44ef7"/>
    <p:sldId xmlns:r="http://schemas.openxmlformats.org/officeDocument/2006/relationships" id="259" r:id="Reb5d6d086cb64990"/>
    <p:sldId xmlns:r="http://schemas.openxmlformats.org/officeDocument/2006/relationships" id="260" r:id="R1cbe6f8e0ca044a8"/>
    <p:sldId xmlns:r="http://schemas.openxmlformats.org/officeDocument/2006/relationships" id="261" r:id="Rb750852272294d0a"/>
    <p:sldId xmlns:r="http://schemas.openxmlformats.org/officeDocument/2006/relationships" id="262" r:id="R14f6235b27f64c00"/>
    <p:sldId xmlns:r="http://schemas.openxmlformats.org/officeDocument/2006/relationships" id="263" r:id="R68db4562097c41e8"/>
    <p:sldId xmlns:r="http://schemas.openxmlformats.org/officeDocument/2006/relationships" id="264" r:id="R3187495fe65e414f"/>
    <p:sldId xmlns:r="http://schemas.openxmlformats.org/officeDocument/2006/relationships" id="265" r:id="Ra8fd1f6054c643c6"/>
    <p:sldId xmlns:r="http://schemas.openxmlformats.org/officeDocument/2006/relationships" id="266" r:id="Rab94cbd0bcb8454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544509cb484d2e" /><Relationship Type="http://schemas.openxmlformats.org/officeDocument/2006/relationships/slideMaster" Target="/ppt/slideMasters/slideMaster1.xml" Id="R070cffd61dee4667" /><Relationship Type="http://schemas.openxmlformats.org/officeDocument/2006/relationships/notesMaster" Target="/ppt/notesMasters/notesMaster1.xml" Id="R54700783d8f44325" /><Relationship Type="http://schemas.openxmlformats.org/officeDocument/2006/relationships/presProps" Target="/ppt/presProps.xml" Id="R21ba3006c94e471e" /><Relationship Type="http://schemas.openxmlformats.org/officeDocument/2006/relationships/tableStyles" Target="/ppt/tableStyles.xml" Id="R7b3baeb46c164e53" /><Relationship Type="http://schemas.openxmlformats.org/officeDocument/2006/relationships/slide" Target="/ppt/slides/slide1.xml" Id="R963bd277223a4cf0" /><Relationship Type="http://schemas.openxmlformats.org/officeDocument/2006/relationships/slide" Target="/ppt/slides/slide2.xml" Id="R8c0712a3ae914df7" /><Relationship Type="http://schemas.openxmlformats.org/officeDocument/2006/relationships/slide" Target="/ppt/slides/slide3.xml" Id="R4586f96bc3c44ef7" /><Relationship Type="http://schemas.openxmlformats.org/officeDocument/2006/relationships/slide" Target="/ppt/slides/slide4.xml" Id="Reb5d6d086cb64990" /><Relationship Type="http://schemas.openxmlformats.org/officeDocument/2006/relationships/slide" Target="/ppt/slides/slide5.xml" Id="R1cbe6f8e0ca044a8" /><Relationship Type="http://schemas.openxmlformats.org/officeDocument/2006/relationships/slide" Target="/ppt/slides/slide6.xml" Id="Rb750852272294d0a" /><Relationship Type="http://schemas.openxmlformats.org/officeDocument/2006/relationships/slide" Target="/ppt/slides/slide7.xml" Id="R14f6235b27f64c00" /><Relationship Type="http://schemas.openxmlformats.org/officeDocument/2006/relationships/slide" Target="/ppt/slides/slide8.xml" Id="R68db4562097c41e8" /><Relationship Type="http://schemas.openxmlformats.org/officeDocument/2006/relationships/slide" Target="/ppt/slides/slide9.xml" Id="R3187495fe65e414f" /><Relationship Type="http://schemas.openxmlformats.org/officeDocument/2006/relationships/slide" Target="/ppt/slides/slide10.xml" Id="Ra8fd1f6054c643c6" /><Relationship Type="http://schemas.openxmlformats.org/officeDocument/2006/relationships/slide" Target="/ppt/slides/slide11.xml" Id="Rab94cbd0bcb8454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bd89426fb904d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b01d58de854547" /><Relationship Type="http://schemas.openxmlformats.org/officeDocument/2006/relationships/notesMaster" Target="/ppt/notesMasters/notesMaster1.xml" Id="R9c2a87087eb349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5666014bcc486c" /><Relationship Type="http://schemas.openxmlformats.org/officeDocument/2006/relationships/notesMaster" Target="/ppt/notesMasters/notesMaster1.xml" Id="R7aacc76d12a94d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be435365ee4cfa" /><Relationship Type="http://schemas.openxmlformats.org/officeDocument/2006/relationships/notesMaster" Target="/ppt/notesMasters/notesMaster1.xml" Id="Ra978207f5d6348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3b8605a226447a" /><Relationship Type="http://schemas.openxmlformats.org/officeDocument/2006/relationships/notesMaster" Target="/ppt/notesMasters/notesMaster1.xml" Id="Rd112d87e26b148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7eaeefc6ca4e9b" /><Relationship Type="http://schemas.openxmlformats.org/officeDocument/2006/relationships/notesMaster" Target="/ppt/notesMasters/notesMaster1.xml" Id="R2aa01b01a8dc4e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e57a75e7a74ca0" /><Relationship Type="http://schemas.openxmlformats.org/officeDocument/2006/relationships/notesMaster" Target="/ppt/notesMasters/notesMaster1.xml" Id="R9bea55a1556949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7379659ac74f2a" /><Relationship Type="http://schemas.openxmlformats.org/officeDocument/2006/relationships/notesMaster" Target="/ppt/notesMasters/notesMaster1.xml" Id="Rb2c11950f36346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c0112bcc9d4782" /><Relationship Type="http://schemas.openxmlformats.org/officeDocument/2006/relationships/notesMaster" Target="/ppt/notesMasters/notesMaster1.xml" Id="R7ca6674415564d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d6875ad38a4b74" /><Relationship Type="http://schemas.openxmlformats.org/officeDocument/2006/relationships/notesMaster" Target="/ppt/notesMasters/notesMaster1.xml" Id="R1a3c3e5e260841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06ad2e1dcd4b86" /><Relationship Type="http://schemas.openxmlformats.org/officeDocument/2006/relationships/notesMaster" Target="/ppt/notesMasters/notesMaster1.xml" Id="Rb10b934f0bb0453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592d8bd3dd4239" /><Relationship Type="http://schemas.openxmlformats.org/officeDocument/2006/relationships/notesMaster" Target="/ppt/notesMasters/notesMaster1.xml" Id="R2775abc2569745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95afdead4445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b1dc9747a24b95" /><Relationship Type="http://schemas.openxmlformats.org/officeDocument/2006/relationships/slideLayout" Target="/ppt/slideLayouts/slideLayout1.xml" Id="R97ed32d410d24c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ed32d410d24c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0b60052b34d01" /><Relationship Type="http://schemas.openxmlformats.org/officeDocument/2006/relationships/image" Target="/ppt/media/image.png" Id="Rb4b444d22cc54c2e" /><Relationship Type="http://schemas.openxmlformats.org/officeDocument/2006/relationships/notesSlide" Target="/ppt/notesSlides/notesSlide1.xml" Id="Rf4bb5e9b1b0342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4471585344b20" /><Relationship Type="http://schemas.openxmlformats.org/officeDocument/2006/relationships/notesSlide" Target="/ppt/notesSlides/notesSlide2.xml" Id="R4b0f7338d74942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5a278f3b7a4e6a" /><Relationship Type="http://schemas.openxmlformats.org/officeDocument/2006/relationships/notesSlide" Target="/ppt/notesSlides/notesSlide3.xml" Id="R5467194adb0a40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9f62deaadf42a8" /><Relationship Type="http://schemas.openxmlformats.org/officeDocument/2006/relationships/notesSlide" Target="/ppt/notesSlides/notesSlide4.xml" Id="R789df6d7319847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b4474ec8724f65" /><Relationship Type="http://schemas.openxmlformats.org/officeDocument/2006/relationships/notesSlide" Target="/ppt/notesSlides/notesSlide5.xml" Id="Rb9e61c235fe946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51380fc5c41aa" /><Relationship Type="http://schemas.openxmlformats.org/officeDocument/2006/relationships/notesSlide" Target="/ppt/notesSlides/notesSlide6.xml" Id="Rcf4af7a7ed1d47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e61961a6a4f6e" /><Relationship Type="http://schemas.openxmlformats.org/officeDocument/2006/relationships/notesSlide" Target="/ppt/notesSlides/notesSlide7.xml" Id="R9093e91748914c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94589e697d43b6" /><Relationship Type="http://schemas.openxmlformats.org/officeDocument/2006/relationships/notesSlide" Target="/ppt/notesSlides/notesSlide8.xml" Id="R3c672489fb6c48a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bafc17c8a4ec2" /><Relationship Type="http://schemas.openxmlformats.org/officeDocument/2006/relationships/notesSlide" Target="/ppt/notesSlides/notesSlide9.xml" Id="R18f494f742214a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7286181324c32" /><Relationship Type="http://schemas.openxmlformats.org/officeDocument/2006/relationships/notesSlide" Target="/ppt/notesSlides/notesSlide10.xml" Id="R96a6e63915554a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426ed2e8e3448b" /><Relationship Type="http://schemas.openxmlformats.org/officeDocument/2006/relationships/notesSlide" Target="/ppt/notesSlides/notesSlide11.xml" Id="Rbd7dcbb7874743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17F153-EE56-4BB3-A411-D3816F28D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8DF8CE-97BB-4A85-8A06-895974CF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9E5B7D-0F54-424D-9A65-2F8C9278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Animation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01F1A-0B11-4B4D-86E7-B3DE7DF6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rough product demo into a smooth investor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9F1D2F-F31F-4F79-AF48-1D2728E2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8E1C05-0199-4AC3-8E22-962C8F9C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897D99-5135-43FE-A18F-80F6C29D8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AF29CD-724E-447A-907D-CB5B7873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b444d22cc54c2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09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CDD612-62A9-42DB-8B5F-5EAAFC52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65793-DF05-4A66-A67D-4A2B8BC9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6365A8-2FA2-444B-82B2-B0AB6BE33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2DDA3-DA97-4B92-803A-CB865D08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0D03F8-8B8D-4B37-A9A0-37C30AAA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animation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91711-E661-4D91-9B3E-37A3AEBD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01A3FE-353E-4E12-A782-67280D9E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547054-9249-4873-93A6-C2372A44B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B3CE67-11EB-4347-8DDC-CB4BB860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1C8FAA-C671-4C15-8FF1-592773C7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26F6E3-298F-44FE-9F27-984919D0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B55966-DF2E-4CD2-83B0-CB6779A1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297258-3FDD-472B-8256-FC9B2355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9EAD76-EEC1-4A9E-98DD-FE9C506E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ACDC2F-7E3E-4605-ABE9-23E60B2B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055FF6-CE9A-4062-8B72-4EA5FEC3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BF4CF9-ACF2-496E-A4A5-B70DFBF1A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Animate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8840EE-6DA7-4991-85E1-744B0695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C0D040-4604-40BA-9D77-1C6E9F45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767B7E-0F5C-4FB0-B26C-F303E5153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B29A64-17A9-4552-924C-988F954C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on-screen cues</a:t>
            </a:r>
          </a:p>
        </p:txBody>
      </p:sp>
    </p:spTree>
    <p:extLst>
      <p:ext uri="{BB962C8B-B14F-4D97-AF65-F5344CB8AC3E}">
        <p14:creationId xmlns:p14="http://schemas.microsoft.com/office/powerpoint/2010/main" val="7816192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46DB96-FFE2-4AE4-B8A0-13637673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61E874-AFD4-4450-89FA-A4EF4A2F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69BDA-DDB0-4900-9BC3-8A08D56B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A962D-3F8F-4DE3-85A5-D25540BF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56137-2F79-4C69-9B69-B2BC476F9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motion clarifies a product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E9D65B-915E-4170-9090-A17D9C62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45F50-95C8-4C25-9708-BDFED911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313546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B4A39D-BF1F-43EA-AD32-A938A936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40DED0-BF02-4E97-9CB5-C583DE7A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3AAA5A-E9EB-4AB9-88F9-EF9D4FB5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3E676-86FB-466D-AA9F-504FCB33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3BBB38-05F6-411E-87C1-B6440D4F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presentation animation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59E71F-C7A9-47D8-8029-6F66F4958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ED2BB8-9495-4615-9C94-666A705B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AAB4D3-7069-470E-BBA2-4EE75F39E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3CD943-B3DE-4184-8C3D-732934F9D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animation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14B1DA-42B9-45E8-AD26-72A52408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102935-76E3-448F-B5E5-230ED13C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F50EB9-A6E3-4EA2-93BC-DCD21870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C134B4-51E1-465E-976C-794476830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05D188-2E5E-4935-B50B-682CA4F2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motion clarifies a product pitch.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D9E498-8C63-4E6D-A521-B6ADC940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1ABF5-2BF0-4F88-B218-6AE923A1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22FC2-E740-4210-B558-CF96C765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F72BE7-4D21-40B9-AFB3-EFE21B89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804605-9F14-4751-904A-497E0A61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for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E9A573-6C8B-42DA-8083-14182FD0E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165767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E8311E-5EB2-442F-A14F-50E3827B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9CBD96-5BE4-46DF-A419-87203CE2C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43BDE-FD8D-4004-A73C-1374372E8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BE447-FD82-45BF-BDAA-1BC5333D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FA810D-78F5-486D-9595-CCAF1296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86715F-F8CF-49E1-8504-C65E886D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783CD3-B2A7-46C2-8651-A9D2414A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2F59DF-B16B-4C17-BF4B-42E0D8DF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A965F2-0793-4C65-B053-D04ED49FA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EE07DF-657A-4935-AED3-6732CD5A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94ECEE-1C37-4181-B3FA-F4897110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CAB84-1956-4F8A-81F1-B9A8F4A9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A558A0-058E-411B-97E5-BF0EFEA74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F6840-A529-42C9-9A92-FCE61D24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903168-9CD1-4CAF-A091-5BA9FD6F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D2BE4F-B252-4CF6-B031-CE4AB951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6DBACA-55CE-4844-972D-1910A283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Animate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6CC319-68C7-48AA-AF12-2B38ABCA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F14ECB-80C5-45C7-A427-BE7E5B48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0CA892-A1EF-47A3-B292-72FA8F20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ECDC16-D107-4485-BC7D-33DE16F5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on-screen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0D1463-1556-45AF-814A-2EA9FE38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B68389-F193-41E8-9F9D-85215820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CCC9F0-4511-4DA5-91EC-08A53C24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5A873A-8DEC-4161-B328-B6E0B650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397068-2066-49CE-AA53-C3DC7FEBA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739037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FBD8E7-4AD8-4DA0-B5BE-91C36388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9E2CDE-01F9-49FA-9995-66ECBDCA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293CBB-238D-44D8-8E9D-FB4A2E3A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A813F-2F18-4A94-BB6D-6A0394FD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43442F-D3D2-45D6-98DF-2FE678598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animation: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39A22-778D-4987-BA3D-43730D0A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365A41-4421-4907-AAFF-DE596FC5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8B6EC2-2530-4B10-843C-9531A38D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F489EC-A2A1-4CE8-AF7D-4FA73868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static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EA0A4E-CC78-4CAC-8F87-285EE8F8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13E3E1-5B2B-40F3-8B72-C8C45E3F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product demo jumps between ideas.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39BF4E-51BF-479D-B455-8994400F9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D32383-ECC4-467A-BDFD-3BCB13A36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gets lost in dense text.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84F055-E3B1-488D-A1D7-37C303F80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B6A0E6-55B4-48AC-8489-92E5B329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018227-EAFE-45CB-AAE6-5A0B379D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B62CC5-8906-43BF-B888-E51CA4E01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point moves the story forward.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C6926A-E68A-47B9-9728-5451095C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44DBF2-E073-40FC-9DB8-71CA6646D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demo feels organized and easy to scan.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68E0D-DA66-4007-BC26-A20BE181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C6D5AE-726C-40C9-91E2-A095A516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a cleaner, sharper rhythm.</a:t>
            </a:r>
          </a:p>
        </p:txBody>
      </p:sp>
    </p:spTree>
    <p:extLst>
      <p:ext uri="{BB962C8B-B14F-4D97-AF65-F5344CB8AC3E}">
        <p14:creationId xmlns:p14="http://schemas.microsoft.com/office/powerpoint/2010/main" val="1792722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A635B5-0CF1-4E00-9B71-CB25281F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DD921-61F0-4B48-B0EC-010F6A090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928E75-7411-4F45-A009-2E3238909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02F5C2-B3A4-4251-B337-2E71F7B0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4301F0-3686-45AD-8613-3CF67458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E56FD5-2373-4D5C-8C1B-FA597C4A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343A3-36A5-4C14-ADF1-1BA96E11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6F0107-3882-4603-AD8B-AD8FF666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3829DB-5148-4A76-A9E3-3028460B7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DD866-2316-453E-BA2F-4AFCF3D5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new product with confidence.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EB7AD0-A88F-4043-9D15-6096894D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57DD46-BD87-459C-A73B-5C8C20D4A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8695AC-4F0C-4C20-94F8-BD69DD86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F02816-780C-462A-8894-9B7F0716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213413-E330-43C9-9672-91875CBE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explain features without crowding each slide.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C9EBFF-4450-48D3-851E-7C330183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531EC5-0E97-4AE5-AAA3-623E758FB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996337-ABC7-47D1-A288-40E71BFE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1D6EBF-2674-436B-9D04-2C8B286E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A01DEF-366C-4957-A893-917D97EF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deck for live client conversations.</a:t>
            </a:r>
          </a:p>
        </p:txBody>
      </p:sp>
    </p:spTree>
    <p:extLst>
      <p:ext uri="{BB962C8B-B14F-4D97-AF65-F5344CB8AC3E}">
        <p14:creationId xmlns:p14="http://schemas.microsoft.com/office/powerpoint/2010/main" val="2137518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2D71D9-A784-4B40-9F88-565DADDB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E4A853-D82C-4C8B-9EE8-5B92A3AD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32B686-502D-4EC0-B000-3C709821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01B814-C9E5-4478-A1A8-CE78C1A3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31200-FBBF-4B63-A366-5CD8B822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D28539-9114-4E90-BDCD-61CE499E4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242B49-A9AD-4558-8FD1-0C0A7F99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594A69-770A-47BE-8D65-7941FD3D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DEB8ED-A53D-4A5F-A6F2-F1420130A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CCCAF4-5F49-49C4-9681-D0D72D2F4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F1B005-9AE1-4A87-BBB4-5E833788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5077A-E1BF-4776-B6FF-FA2A3966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6FAD77-7A1D-41FE-BD89-355442D2C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F9AEF8-F9BD-4AD2-8925-45CA3D06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D22BCD-9525-4FEB-9D82-4B9DEE9E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0281D2-8200-4BDF-9D63-B38D6135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745A1A-700D-4E9E-96DA-E57D505E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5EE5FA-3D12-40F7-B18F-89C50038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D30C23-BF11-4564-A2A4-C5CA13597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C9876B-F13B-4219-901A-E2A1DBAE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E0A4DD-453E-4CC5-BA31-FD7575CE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9C313D-89F5-4C7F-BD52-18F9418B6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1B4B6A-8250-44E1-A648-FC58FCCE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Animate transitions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C4C094-7296-4352-8455-9EB169FA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CF0629-EEE3-4952-87F9-02558158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1B23A5-7A8A-4656-8FBB-70ECAAF1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A2CD5B-B42B-4923-A091-472B418F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BFFFC0-89CF-4A04-A6CA-F99C5DB7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03F8F2E-4C84-4783-83A1-D77C69CD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on-screen cues</a:t>
            </a:r>
          </a:p>
        </p:txBody>
      </p:sp>
    </p:spTree>
    <p:extLst>
      <p:ext uri="{BB962C8B-B14F-4D97-AF65-F5344CB8AC3E}">
        <p14:creationId xmlns:p14="http://schemas.microsoft.com/office/powerpoint/2010/main" val="13090072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59A758-B12E-4844-AA30-229FFB04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CBF76C-4D6C-45FC-B550-55133662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DDC360-F533-40F8-B345-0117278D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9555D7-5E18-4CF7-BD77-04808FAFC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35DA5A-316E-4EF5-A247-CCA71E54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animation: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91C305-870B-40E5-BEDC-6B769E6B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1798D2-BCDC-44BB-B4EF-A8518EE4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37C67A-B2F7-4759-8327-F6AAB8FA1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motion help a small team turn a feature list into a compelling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2EB5A1-5944-4CD0-8E86-3EA6EF70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3274E3-0D98-491F-9EDB-FE060A63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6371F7-A0E1-4756-B58D-29320F6C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8FC352-BE40-4080-9F22-3BF9FC74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F4FD9-C0DC-4E40-9C03-2A82D04F7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9D24E5-C0F4-48BE-8DB5-4FECE154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FEBE7-7277-4482-AB45-FD31327B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Animate transitions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C7E512-7BE4-4D8A-A417-4611A6F3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BD0440-C353-423B-95BF-CEAA5A4C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8BFA58-1E02-4F47-8D86-EAC62D7D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</p:spTree>
    <p:extLst>
      <p:ext uri="{BB962C8B-B14F-4D97-AF65-F5344CB8AC3E}">
        <p14:creationId xmlns:p14="http://schemas.microsoft.com/office/powerpoint/2010/main" val="12673351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EDA2FC-6B3D-4687-A765-638C2295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E0499-3AA7-4CFE-BAD7-8ED3E46E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8ED451-E8D1-4B72-BB55-F35187C9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C46BDB-EFE9-4920-8BE7-E47CF4ED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4B9A3-97C5-4FC5-AAD1-ED9F7A58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presentation animation: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524774-A121-4807-A551-5DE7D7F2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94025-EAC3-413E-A0D8-5514FFF0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18DDE-731F-4E18-AC67-E5CEA489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B7DC8-5E6F-45F9-A2BD-E5719888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AE00BA-CA3D-4589-BA23-4E343D86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E197FA-97D5-4847-8104-3A89348F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199206-ECA3-403C-85D2-241C50BD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AE6263-CEFB-4EF7-9A9E-41DD9FD22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7ED24-E423-41E6-BED5-01EA096E8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E743AD-B6E0-4979-8B80-DDF0EE20B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6F70E0-1D57-4879-8E6C-485844CAC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CBCAF3-4BF9-46C4-8964-47B7F20C1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71A0D3-53B2-486F-A1CF-D55CD7AD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6235A0-BBC5-4A63-96CD-1CA55728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Animate transitions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4AE26D-390C-4C11-84B9-5534ECC1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67D1BA-42AB-42F8-91EB-510625EB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A3BF38-7F08-4A76-B6F6-54592426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93D6E0-C127-4C3D-9C14-C0368AF1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4B52FA-F44B-4902-B592-1A241D35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895E7E-8F67-4FB1-99DF-B4F481A6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455807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A62AF5-71E7-414F-A132-F02787F6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8DDEA1-E4BD-4F52-A5CC-7CF609573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D7DE18-3CBE-442E-8281-CA1C84FF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story move with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0D3B6A-72D7-4CBA-8BF6-FD05FE72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A67895-DDD0-4E2F-89E4-573BAF16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EFAC60-201B-40BB-BE3A-E1B8A17B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1783C5-BF3E-43F5-89A5-563FC6261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517541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2026-10-01T09:23:48.9570000Z</dcterms:created>
  <dcterms:modified xsi:type="dcterms:W3CDTF">2026-10-01T09:23:48.9570000Z</dcterms:modified>
</coreProperties>
</file>