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e9c082f0f049dc" /><Relationship Type="http://schemas.openxmlformats.org/officeDocument/2006/relationships/extended-properties" Target="/docProps/app.xml" Id="Rca9c15c10a214fe2" /><Relationship Type="http://schemas.openxmlformats.org/officeDocument/2006/relationships/officeDocument" Target="/ppt/presentation.xml" Id="R7e24fce3250445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30e022274b4dd0"/>
  </p:sldMasterIdLst>
  <p:notesMasterIdLst>
    <p:notesMasterId xmlns:r="http://schemas.openxmlformats.org/officeDocument/2006/relationships" r:id="Rc2ede6d621664e18"/>
  </p:notesMasterIdLst>
  <p:sldIdLst>
    <p:sldId xmlns:r="http://schemas.openxmlformats.org/officeDocument/2006/relationships" id="256" r:id="R8d2b3e495d80482c"/>
    <p:sldId xmlns:r="http://schemas.openxmlformats.org/officeDocument/2006/relationships" id="257" r:id="Rae43a9ed19934dd8"/>
    <p:sldId xmlns:r="http://schemas.openxmlformats.org/officeDocument/2006/relationships" id="258" r:id="R69aa57db03c84a29"/>
    <p:sldId xmlns:r="http://schemas.openxmlformats.org/officeDocument/2006/relationships" id="259" r:id="R7fcae00a621c4e99"/>
    <p:sldId xmlns:r="http://schemas.openxmlformats.org/officeDocument/2006/relationships" id="260" r:id="R99204e8a82a14b96"/>
    <p:sldId xmlns:r="http://schemas.openxmlformats.org/officeDocument/2006/relationships" id="261" r:id="R38de4e1002994d7c"/>
    <p:sldId xmlns:r="http://schemas.openxmlformats.org/officeDocument/2006/relationships" id="262" r:id="Re782b6cbad724fa1"/>
    <p:sldId xmlns:r="http://schemas.openxmlformats.org/officeDocument/2006/relationships" id="263" r:id="Rd1c323c6327246f1"/>
    <p:sldId xmlns:r="http://schemas.openxmlformats.org/officeDocument/2006/relationships" id="264" r:id="R176d5e3d48ac4139"/>
    <p:sldId xmlns:r="http://schemas.openxmlformats.org/officeDocument/2006/relationships" id="265" r:id="R9d6c47b6666841a4"/>
    <p:sldId xmlns:r="http://schemas.openxmlformats.org/officeDocument/2006/relationships" id="266" r:id="R35d0426e7b1340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698caaa8c0453c" /><Relationship Type="http://schemas.openxmlformats.org/officeDocument/2006/relationships/slideMaster" Target="/ppt/slideMasters/slideMaster1.xml" Id="R7e30e022274b4dd0" /><Relationship Type="http://schemas.openxmlformats.org/officeDocument/2006/relationships/notesMaster" Target="/ppt/notesMasters/notesMaster1.xml" Id="Rc2ede6d621664e18" /><Relationship Type="http://schemas.openxmlformats.org/officeDocument/2006/relationships/presProps" Target="/ppt/presProps.xml" Id="R9f3822030cd14713" /><Relationship Type="http://schemas.openxmlformats.org/officeDocument/2006/relationships/tableStyles" Target="/ppt/tableStyles.xml" Id="R383d9f3d832249e5" /><Relationship Type="http://schemas.openxmlformats.org/officeDocument/2006/relationships/slide" Target="/ppt/slides/slide1.xml" Id="R8d2b3e495d80482c" /><Relationship Type="http://schemas.openxmlformats.org/officeDocument/2006/relationships/slide" Target="/ppt/slides/slide2.xml" Id="Rae43a9ed19934dd8" /><Relationship Type="http://schemas.openxmlformats.org/officeDocument/2006/relationships/slide" Target="/ppt/slides/slide3.xml" Id="R69aa57db03c84a29" /><Relationship Type="http://schemas.openxmlformats.org/officeDocument/2006/relationships/slide" Target="/ppt/slides/slide4.xml" Id="R7fcae00a621c4e99" /><Relationship Type="http://schemas.openxmlformats.org/officeDocument/2006/relationships/slide" Target="/ppt/slides/slide5.xml" Id="R99204e8a82a14b96" /><Relationship Type="http://schemas.openxmlformats.org/officeDocument/2006/relationships/slide" Target="/ppt/slides/slide6.xml" Id="R38de4e1002994d7c" /><Relationship Type="http://schemas.openxmlformats.org/officeDocument/2006/relationships/slide" Target="/ppt/slides/slide7.xml" Id="Re782b6cbad724fa1" /><Relationship Type="http://schemas.openxmlformats.org/officeDocument/2006/relationships/slide" Target="/ppt/slides/slide8.xml" Id="Rd1c323c6327246f1" /><Relationship Type="http://schemas.openxmlformats.org/officeDocument/2006/relationships/slide" Target="/ppt/slides/slide9.xml" Id="R176d5e3d48ac4139" /><Relationship Type="http://schemas.openxmlformats.org/officeDocument/2006/relationships/slide" Target="/ppt/slides/slide10.xml" Id="R9d6c47b6666841a4" /><Relationship Type="http://schemas.openxmlformats.org/officeDocument/2006/relationships/slide" Target="/ppt/slides/slide11.xml" Id="R35d0426e7b1340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177ca57cc34d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533ae261874cce" /><Relationship Type="http://schemas.openxmlformats.org/officeDocument/2006/relationships/notesMaster" Target="/ppt/notesMasters/notesMaster1.xml" Id="R9c6210a38b6042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2b49aecccb4cfb" /><Relationship Type="http://schemas.openxmlformats.org/officeDocument/2006/relationships/notesMaster" Target="/ppt/notesMasters/notesMaster1.xml" Id="R353ff3c2142b43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a3ac3de24f4ca6" /><Relationship Type="http://schemas.openxmlformats.org/officeDocument/2006/relationships/notesMaster" Target="/ppt/notesMasters/notesMaster1.xml" Id="R68252ed12f7c45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0fe19dd9404172" /><Relationship Type="http://schemas.openxmlformats.org/officeDocument/2006/relationships/notesMaster" Target="/ppt/notesMasters/notesMaster1.xml" Id="R3a38e17ba88b43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42e01f36204f47" /><Relationship Type="http://schemas.openxmlformats.org/officeDocument/2006/relationships/notesMaster" Target="/ppt/notesMasters/notesMaster1.xml" Id="R37f42e945df844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afaf315cb1463d" /><Relationship Type="http://schemas.openxmlformats.org/officeDocument/2006/relationships/notesMaster" Target="/ppt/notesMasters/notesMaster1.xml" Id="R25d4b1cb78904e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b07a0943864bef" /><Relationship Type="http://schemas.openxmlformats.org/officeDocument/2006/relationships/notesMaster" Target="/ppt/notesMasters/notesMaster1.xml" Id="R0ddd3dba28364f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fd16d9e708b48b7" /><Relationship Type="http://schemas.openxmlformats.org/officeDocument/2006/relationships/notesMaster" Target="/ppt/notesMasters/notesMaster1.xml" Id="Rba4d4ebfe88240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a0bea4939141c0" /><Relationship Type="http://schemas.openxmlformats.org/officeDocument/2006/relationships/notesMaster" Target="/ppt/notesMasters/notesMaster1.xml" Id="R3f214f0ef2674a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a89950e5fe4111" /><Relationship Type="http://schemas.openxmlformats.org/officeDocument/2006/relationships/notesMaster" Target="/ppt/notesMasters/notesMaster1.xml" Id="R1470f080c19543a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a5c9e7fc204845" /><Relationship Type="http://schemas.openxmlformats.org/officeDocument/2006/relationships/notesMaster" Target="/ppt/notesMasters/notesMaster1.xml" Id="Rceba0872fc5b49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83a97bdc004c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5414a0649c74bbd" /><Relationship Type="http://schemas.openxmlformats.org/officeDocument/2006/relationships/slideLayout" Target="/ppt/slideLayouts/slideLayout1.xml" Id="Rd50a15e060de47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50a15e060de47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245dfee69a40fa" /><Relationship Type="http://schemas.openxmlformats.org/officeDocument/2006/relationships/image" Target="/ppt/media/image.png" Id="R43c09e16f59b4610" /><Relationship Type="http://schemas.openxmlformats.org/officeDocument/2006/relationships/notesSlide" Target="/ppt/notesSlides/notesSlide1.xml" Id="R3ef64e8b8d9640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a2522a33845b2" /><Relationship Type="http://schemas.openxmlformats.org/officeDocument/2006/relationships/notesSlide" Target="/ppt/notesSlides/notesSlide2.xml" Id="R5a34884b6baf48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d0932448704c30" /><Relationship Type="http://schemas.openxmlformats.org/officeDocument/2006/relationships/notesSlide" Target="/ppt/notesSlides/notesSlide3.xml" Id="R6477f99ade4949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267072e6e4d49" /><Relationship Type="http://schemas.openxmlformats.org/officeDocument/2006/relationships/notesSlide" Target="/ppt/notesSlides/notesSlide4.xml" Id="R69cef75d3ebb49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d8abb54eb4b29" /><Relationship Type="http://schemas.openxmlformats.org/officeDocument/2006/relationships/notesSlide" Target="/ppt/notesSlides/notesSlide5.xml" Id="R9f9af47a61c149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def994a5ff43b6" /><Relationship Type="http://schemas.openxmlformats.org/officeDocument/2006/relationships/notesSlide" Target="/ppt/notesSlides/notesSlide6.xml" Id="Ra27e8cc6044343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52f42ec6641a6" /><Relationship Type="http://schemas.openxmlformats.org/officeDocument/2006/relationships/notesSlide" Target="/ppt/notesSlides/notesSlide7.xml" Id="R73382d0e8a814f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9b87888234d18" /><Relationship Type="http://schemas.openxmlformats.org/officeDocument/2006/relationships/notesSlide" Target="/ppt/notesSlides/notesSlide8.xml" Id="Ra75f90d9cfd3472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14c9da50544dac" /><Relationship Type="http://schemas.openxmlformats.org/officeDocument/2006/relationships/notesSlide" Target="/ppt/notesSlides/notesSlide9.xml" Id="Re7b3b8ff321a481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3e9761c894516" /><Relationship Type="http://schemas.openxmlformats.org/officeDocument/2006/relationships/notesSlide" Target="/ppt/notesSlides/notesSlide10.xml" Id="R5451a167232a48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49a483a584917" /><Relationship Type="http://schemas.openxmlformats.org/officeDocument/2006/relationships/notesSlide" Target="/ppt/notesSlides/notesSlide11.xml" Id="Rccbea56f80b248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FF33F-B68F-428C-8AD2-1495013E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BBCA0-CCAD-445D-B370-2C4C87BF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BDC97-C6FA-4F35-958A-9D9EF971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Creator From Text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ACE153-3AFF-453F-B3D9-4A610AB1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rough product brief into a polished investor deck in minutes.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8C9324-5750-4EEB-9541-5DDAD404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E7069-7908-4683-A84B-31F44A319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56340-5322-4090-935E-038553D60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0B48C-D42E-4A70-9CEE-E778690E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c09e16f59b461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535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F635AD-02C6-4FE8-922D-92E0E172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9B6FD4-AE55-4F81-B2C9-7B29F8C4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E868C7-12B7-43E9-BE89-3DCAD17D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04963-ACB0-4B2D-B4D2-D5E86F9E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88404B-DC28-4A61-BFF1-496713310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creator from text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E7024-1A7E-4776-9F98-31F997DD2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79FF9E-C439-4388-94DD-33073281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CFB05-BAAC-443A-947E-CD61F6A2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254CDF-26C9-4E4C-8DF5-574ED9A8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69F18-3FAE-4120-8253-149A2A293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22723C-5321-466D-A540-B3D1F622E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0988B3-8FF2-4F98-A8DD-783BBE7C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34993-11CD-446E-8469-17D60899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2A4F58-A6B0-4206-95AF-A8C36466B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C137BC-892D-4273-90CC-B3F3102B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1D19E5-C10E-472F-8EE7-29C3CF24B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Design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ECA39D-9826-4482-84CB-80FF8E54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3134F-3E58-41D9-BB10-03F54F08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F80A62-B8FB-4C31-886C-0CBE0882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FA0548-2D10-4580-B163-A6AAE1A4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FB3F61-7107-48EC-95BC-19094E94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visuals and flow</a:t>
            </a:r>
          </a:p>
        </p:txBody>
      </p:sp>
    </p:spTree>
    <p:extLst>
      <p:ext uri="{BB962C8B-B14F-4D97-AF65-F5344CB8AC3E}">
        <p14:creationId xmlns:p14="http://schemas.microsoft.com/office/powerpoint/2010/main" val="10581506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1717F4-AE7E-4666-B655-7D6DA1AF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992ED2-DF66-4E06-BC0F-E9EE7163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286F9-1DB8-42D1-ABA9-B122235B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A5C13-327D-47D8-8F30-A5640803B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0A488-782D-45D5-A5E6-4BCB0B4C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Text becomes a clear, ready-to-present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B0292-7A70-45FE-BCD2-A4330059F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1F18BA-73D2-444B-9DC6-8A839B46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61204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83E66B-E9BE-490B-A2ED-6799F63B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CAEE4-6E8F-45C6-B10B-36BB7BCC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DF94FC-CC3D-4772-9898-E42914791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59CDA4-926E-4C26-8186-0E51781A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3EA55-7C50-42B8-AD8D-9B1F774D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presentation creator from text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F5F64-99C5-4E3C-A35D-AEAD60DA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22721-AAFD-4931-908E-01A3E33A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5ABCF-007E-43C8-AC3F-520BC1EA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D1A7E9-900A-41DF-A742-B17FF679A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creator from 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622BFE-5AD6-44CD-BF1E-B7771F29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7D1DA-4A59-4223-87D4-0177FDDA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89AF50-36DA-4F56-81FA-661C87FF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512C96-59F9-4B6C-8AC4-96E0EB43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3E5349-43CB-4793-A960-ADE08CA1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 becomes a clear, ready-to-present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4C981C-FBED-44CF-86C3-9C0CA14E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66B83-A894-440D-858F-FDE8C096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DF3A97-DCC1-4DF3-9073-8B2D19B0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15D066-260C-4ABA-8983-1BB91504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C5189-55D6-4806-9A1B-73EC7493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148EE1-32FC-4077-BC53-A9EEEE1C2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714280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557418-BD3F-498B-A7DB-D9635B1D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AF5C0-1EA3-4C5D-9070-88DBEA3B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6E23B1-DB5B-4A17-A550-9765F613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B5410-A770-40BC-A2BD-1FC1FA55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9ABA2-AC9E-44C9-B229-655A97BFF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C6EF7-226E-4BEA-8295-2986DCCA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51A8BB-5261-46A9-8F0B-490D0D5B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7BA4C-99A6-44CA-A804-CDB2CCC9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B5F6D-102D-4481-B41C-2EEB07E7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248A5-D11F-405C-BFF4-BC6E1F57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686DE7-9239-497B-82DB-394E8BAD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1A9208-27F3-4974-A0C8-EDDED8EA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73028-8686-480D-8502-E6A66057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C26362-4258-46D2-8F61-AC448DBDC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CDCFE3-56E3-4BF1-8BC6-6D2B26F97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6C31B7-75BC-4DCD-A5FC-4B223A84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6FE0C-D989-4EBA-B744-6DE4F45B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87CF53-3A01-4E86-AB89-8D5A500E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3DD77-AD85-4778-A88C-0C5412B1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14955A-2BCF-4A53-9E2E-0AB28033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C0A081-3A64-4635-9FC2-F243F0F7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visuals and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A28090-BF97-48DF-9459-1E41ABAC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15AE1F-8B8E-4620-8577-BF9823EB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0F6350-1CAB-4013-9FD5-F8563547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F8C02E-7083-4450-901C-6F0B76057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EF7B79-5D69-4BC3-BB6C-8B0E2E49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176945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4FED9C-4571-4F11-8985-A082D739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0634A-1B62-47B4-958E-4CC4E052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827C07-311A-4CC7-9A3D-5CFF1EC1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45BC6-6A43-4EB5-AF40-D840D9353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A0E2E-B5BC-45D1-8E4D-C417962E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creator from text: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F8DA4F-A0F1-4B08-8D88-26354A235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8072E7-164B-4753-A91E-5C311C9B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F5FDD4-D924-4E52-BF9F-6AE2FCC3C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132501-CA84-43C8-A43D-A9302EA58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notes and chats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CEA35A-DDF9-417F-AEEE-102CD4E4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160355-A31B-4B23-AA5A-5594F4CF7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take too long to build from scratch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4BCA75-9A45-4056-A9FC-F4A57AE8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46268A-E79E-4971-BCC1-133EAEA3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feels unclear from one slide to the next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CDE8B7-54AC-4C37-9C41-3260F1E5E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7FEED7-0A93-41C1-9E16-DF4C3757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B8FE28-5740-49A3-AEDE-D10E62D3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A8BDC9-7A1E-42A8-900E-C2BD25B1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structured deck appears from a simple text prompt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38CF66-5CE5-4D73-AB00-8134301C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0A5BF-FCFA-43A4-9EFD-087073543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stays focused from start to finish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565733-54B0-4F14-BE13-80750EDC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A30FD4-969F-4C06-9708-A838D80D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slides are easier to review and present</a:t>
            </a:r>
          </a:p>
        </p:txBody>
      </p:sp>
    </p:spTree>
    <p:extLst>
      <p:ext uri="{BB962C8B-B14F-4D97-AF65-F5344CB8AC3E}">
        <p14:creationId xmlns:p14="http://schemas.microsoft.com/office/powerpoint/2010/main" val="4473752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14FE06-751E-49EB-A9ED-CED4E650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1308C8-298E-43B9-A86F-4B0E71D6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5F8FF1-8509-4CE6-A3EC-965B4D91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C7E84-1E3B-41C0-8960-63BDA9C7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9B8DF7-A20A-4A33-9123-906B114F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46CED-19A8-4469-817B-36181A61C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B9B094-41C1-480C-A233-1D0CC717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02259D-58AC-4C33-8074-1838B572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CC0E11-0B0A-4B7E-BFD0-2BA896036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A1E681-4007-4976-A4F0-6482A6032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notes into a clean pitch for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0D260F-C749-4423-B92A-97243EB5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672904-E608-4C34-B756-90EA85A3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34F422-30CD-41DB-849C-2FD9F53BA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D3020-B992-46A7-B76C-A46CA15D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931915-0E73-4A77-849D-70A9916F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shape client research into a concise, professional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938BBB-F848-4662-A0AC-113DB2F0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6C64F3-4DA7-471E-86DF-C49637979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52D959-6A2D-4C32-A70F-AC750421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C59FBB-3055-41EB-BF91-52D3D668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758301-3569-4C84-A0E2-3495A926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summarize plans clearly for updates, reviews,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7537952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E9EA1C-5FAA-4D0D-BCCD-3AFAE1F1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631FA3-46BB-42DC-ADA5-7EA2FF7C9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FC8A82-0904-4FA2-841F-4FD90CFC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E8DF3-1885-49BA-94F2-CC71F61C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DB697B-E1A1-4A48-8829-E7936939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747CBF-A0E0-497F-A9AC-4D2B2EFA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B73ADD-D52F-4FEF-9195-F94EBE0A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F14F35-836A-409C-8CF2-8BA9E0A6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2EC82-5C3E-4474-A4A8-0593DD073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54BE15-5C38-474B-B394-FF5E2425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4D2ED8-FF7C-4CD8-9381-5C91D425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B14D34-D5D0-4BA1-B391-F08775CE5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919B2-4248-4083-A781-8B9BB582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7D9553-790C-480F-A15A-CACDB88C4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573E9C-BABC-4EB7-96F5-4BAF0572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0ADADE-3581-458A-9DFB-BD84A28F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EC4C7-532B-45A0-9E76-0260C3A8E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ADC821-D024-4878-B366-F6E8DACE6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D1AB4B-FE62-47D4-89FD-B78DB29BA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00F9C5-F710-4E4A-B3D2-4A7CA671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5B1BFD-B123-4141-A685-470CD72E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8370C5-F47B-4F7B-B161-0D37A7BA3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E8B2BE-62D0-49D8-AF0F-CF240F3C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59A9BC-43C0-47B2-B967-5B7A1AA3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CE586A-45A9-4B18-A426-7D059558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D8181E-DFBD-4D33-8261-1A2E3DE3E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536C54-2A24-417D-B2BA-D6CE06E5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F71BC6-4A78-4B20-A1ED-3EE7442DC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B70067D-CAA7-4E7B-9EFF-CC491BF33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visuals and flow</a:t>
            </a:r>
          </a:p>
        </p:txBody>
      </p:sp>
    </p:spTree>
    <p:extLst>
      <p:ext uri="{BB962C8B-B14F-4D97-AF65-F5344CB8AC3E}">
        <p14:creationId xmlns:p14="http://schemas.microsoft.com/office/powerpoint/2010/main" val="4214055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BDF14A-E25D-444C-8320-00F0211E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B99CB6-4286-412C-BF90-37274981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D789F-E409-4401-BC3A-E32B1CE2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9F77AC-8F6A-4372-928E-ECCE0A62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03464-FCE9-4FF7-8BC2-AAD35EF7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creator from text: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F6CCB3-6383-478E-913D-B58BF498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3064C7-A283-4703-A53C-5A130B65B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D0CE8-90AC-4EC9-AA42-511F3D21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startup turn a messy launch brief into a clear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560D1-EA43-4D48-8CAD-2851E3D8C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58B09B-7D13-44ED-8C19-7D75B3AB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2B6136-713A-4815-BB09-197EABF10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D0002-4FDA-457C-AE45-782BAC3D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7AB80D-1E47-4A42-AAD3-7AB4841A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A8DF7-DAC9-408A-A5AC-EF63426F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E51E89-464E-4BD4-A7E5-923926D17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B2B478-1EB7-4386-B58A-6D4163FB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3F2025-4D0E-4B9B-9787-B32776C4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18887D-493A-49D7-88F3-8C1E97BD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6427085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BD56A7F-E834-4E8C-89C4-B6674ECF4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2BEC35-B000-4C11-B101-D592D3E4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C49324-337C-4B15-98EE-32EB3080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0E13EC-7A04-4CEF-A90E-177F5FF4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6523F-229D-4503-831F-229F41D5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creator from text: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BB8CA-1F41-41CA-AB4D-DDD6AB162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1B0A53-9A1A-46F1-BBB2-E93B34EC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E0EDA-7E2B-421D-B6B6-A7F40C13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CED31-C8AF-4AAD-8903-47E07133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Paste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873B3-CBEC-4F11-ABFF-DD90BC729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F81DDF-76CE-4171-8642-C07BE658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8A9C4C-C02F-4C1A-A4EA-D2FD5E3D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CA24A-501D-4F55-B302-160542B4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44E349-0B75-4E57-942E-C8D026F1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46D98F-AA36-4EA8-AA39-CC0CAEA2B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131EF6-375F-4353-9DAE-267B9E12F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4B3383-DF01-4136-932F-5B0AE2B5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A2A17B-5F04-450F-BE6F-DBDC865B0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DDB85-CB47-4156-99FD-C8527266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key points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631B74-02E6-43BA-90AA-EE78C9E8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F0B8DD-26FB-4ABF-B26E-900CB8BB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F6B2DC-E3BC-47C4-98F0-C2754C98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584B66-0C5A-4D9C-A4E1-BF7ECACA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600BB63-FE70-4CE4-AA81-82DEB86B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06E083-7186-4D8E-9BF4-C28519C0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695442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367C7-7480-44A7-8082-F4E9F2D2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9FA9B-862A-4EC6-98C1-DE6A33C3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CECEC-CA73-4126-B065-7DB70A196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presentation-ready deck.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0843AE-5362-4261-822C-76806164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544025-BD58-405A-900F-28291361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C5A4F2-DD9B-444D-919F-3FA2F48F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8C8D0-7733-4EEC-9DFC-9C2F90B18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614609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2026-10-01T21:18:09.6810000Z</dcterms:created>
  <dcterms:modified xsi:type="dcterms:W3CDTF">2026-10-01T21:18:09.6810000Z</dcterms:modified>
</coreProperties>
</file>