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2db961993b4e69" /><Relationship Type="http://schemas.openxmlformats.org/officeDocument/2006/relationships/extended-properties" Target="/docProps/app.xml" Id="Red124a3f538a4a94" /><Relationship Type="http://schemas.openxmlformats.org/officeDocument/2006/relationships/officeDocument" Target="/ppt/presentation.xml" Id="R91e46921389a4d0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734b603f10f4bc7"/>
  </p:sldMasterIdLst>
  <p:notesMasterIdLst>
    <p:notesMasterId xmlns:r="http://schemas.openxmlformats.org/officeDocument/2006/relationships" r:id="R9f8fd7fe953a4768"/>
  </p:notesMasterIdLst>
  <p:sldIdLst>
    <p:sldId xmlns:r="http://schemas.openxmlformats.org/officeDocument/2006/relationships" id="256" r:id="R67409852c733427b"/>
    <p:sldId xmlns:r="http://schemas.openxmlformats.org/officeDocument/2006/relationships" id="257" r:id="Rfcede652e069445d"/>
    <p:sldId xmlns:r="http://schemas.openxmlformats.org/officeDocument/2006/relationships" id="258" r:id="R11e5b19e6b1f46d0"/>
    <p:sldId xmlns:r="http://schemas.openxmlformats.org/officeDocument/2006/relationships" id="259" r:id="R427a67ec31ca4339"/>
    <p:sldId xmlns:r="http://schemas.openxmlformats.org/officeDocument/2006/relationships" id="260" r:id="R80730bd463b84a1c"/>
    <p:sldId xmlns:r="http://schemas.openxmlformats.org/officeDocument/2006/relationships" id="261" r:id="Rbb0ec7a2e4bc4cc1"/>
    <p:sldId xmlns:r="http://schemas.openxmlformats.org/officeDocument/2006/relationships" id="262" r:id="Rdb8e477185224bd6"/>
    <p:sldId xmlns:r="http://schemas.openxmlformats.org/officeDocument/2006/relationships" id="263" r:id="Re0364bef6c9842c6"/>
    <p:sldId xmlns:r="http://schemas.openxmlformats.org/officeDocument/2006/relationships" id="264" r:id="R162d243c0b964a92"/>
    <p:sldId xmlns:r="http://schemas.openxmlformats.org/officeDocument/2006/relationships" id="265" r:id="Reae2c41de1634415"/>
    <p:sldId xmlns:r="http://schemas.openxmlformats.org/officeDocument/2006/relationships" id="266" r:id="R4c2970c00ab44b1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af38074b2f44403" /><Relationship Type="http://schemas.openxmlformats.org/officeDocument/2006/relationships/slideMaster" Target="/ppt/slideMasters/slideMaster1.xml" Id="R8734b603f10f4bc7" /><Relationship Type="http://schemas.openxmlformats.org/officeDocument/2006/relationships/notesMaster" Target="/ppt/notesMasters/notesMaster1.xml" Id="R9f8fd7fe953a4768" /><Relationship Type="http://schemas.openxmlformats.org/officeDocument/2006/relationships/presProps" Target="/ppt/presProps.xml" Id="R3b187f6adfea46d1" /><Relationship Type="http://schemas.openxmlformats.org/officeDocument/2006/relationships/tableStyles" Target="/ppt/tableStyles.xml" Id="R7b98190bb8dc4a97" /><Relationship Type="http://schemas.openxmlformats.org/officeDocument/2006/relationships/slide" Target="/ppt/slides/slide1.xml" Id="R67409852c733427b" /><Relationship Type="http://schemas.openxmlformats.org/officeDocument/2006/relationships/slide" Target="/ppt/slides/slide2.xml" Id="Rfcede652e069445d" /><Relationship Type="http://schemas.openxmlformats.org/officeDocument/2006/relationships/slide" Target="/ppt/slides/slide3.xml" Id="R11e5b19e6b1f46d0" /><Relationship Type="http://schemas.openxmlformats.org/officeDocument/2006/relationships/slide" Target="/ppt/slides/slide4.xml" Id="R427a67ec31ca4339" /><Relationship Type="http://schemas.openxmlformats.org/officeDocument/2006/relationships/slide" Target="/ppt/slides/slide5.xml" Id="R80730bd463b84a1c" /><Relationship Type="http://schemas.openxmlformats.org/officeDocument/2006/relationships/slide" Target="/ppt/slides/slide6.xml" Id="Rbb0ec7a2e4bc4cc1" /><Relationship Type="http://schemas.openxmlformats.org/officeDocument/2006/relationships/slide" Target="/ppt/slides/slide7.xml" Id="Rdb8e477185224bd6" /><Relationship Type="http://schemas.openxmlformats.org/officeDocument/2006/relationships/slide" Target="/ppt/slides/slide8.xml" Id="Re0364bef6c9842c6" /><Relationship Type="http://schemas.openxmlformats.org/officeDocument/2006/relationships/slide" Target="/ppt/slides/slide9.xml" Id="R162d243c0b964a92" /><Relationship Type="http://schemas.openxmlformats.org/officeDocument/2006/relationships/slide" Target="/ppt/slides/slide10.xml" Id="Reae2c41de1634415" /><Relationship Type="http://schemas.openxmlformats.org/officeDocument/2006/relationships/slide" Target="/ppt/slides/slide11.xml" Id="R4c2970c00ab44b1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89a439eef044a0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d595fd253c648c0" /><Relationship Type="http://schemas.openxmlformats.org/officeDocument/2006/relationships/notesMaster" Target="/ppt/notesMasters/notesMaster1.xml" Id="R783d243ac01e42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12e395f4f5b4b0a" /><Relationship Type="http://schemas.openxmlformats.org/officeDocument/2006/relationships/notesMaster" Target="/ppt/notesMasters/notesMaster1.xml" Id="Rd2cc131e78d2455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2a9d6fd24304640" /><Relationship Type="http://schemas.openxmlformats.org/officeDocument/2006/relationships/notesMaster" Target="/ppt/notesMasters/notesMaster1.xml" Id="R43030db7a8954d3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65f30e8c1fa44f3" /><Relationship Type="http://schemas.openxmlformats.org/officeDocument/2006/relationships/notesMaster" Target="/ppt/notesMasters/notesMaster1.xml" Id="Rc18d394e59be4aa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5ecb3d8ae36420d" /><Relationship Type="http://schemas.openxmlformats.org/officeDocument/2006/relationships/notesMaster" Target="/ppt/notesMasters/notesMaster1.xml" Id="R7de88ca527db4d4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93772695fe0443a" /><Relationship Type="http://schemas.openxmlformats.org/officeDocument/2006/relationships/notesMaster" Target="/ppt/notesMasters/notesMaster1.xml" Id="R82cee6ff606e4d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e0141dbf2a34346" /><Relationship Type="http://schemas.openxmlformats.org/officeDocument/2006/relationships/notesMaster" Target="/ppt/notesMasters/notesMaster1.xml" Id="R79a82fa0bf51416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ceeff5f0e4d4801" /><Relationship Type="http://schemas.openxmlformats.org/officeDocument/2006/relationships/notesMaster" Target="/ppt/notesMasters/notesMaster1.xml" Id="Rd0b1cc655e144a9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c0b987d84a544b7" /><Relationship Type="http://schemas.openxmlformats.org/officeDocument/2006/relationships/notesMaster" Target="/ppt/notesMasters/notesMaster1.xml" Id="R68912970dda4445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3bad5585e4e4730" /><Relationship Type="http://schemas.openxmlformats.org/officeDocument/2006/relationships/notesMaster" Target="/ppt/notesMasters/notesMaster1.xml" Id="Rcbce79eb1b69448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96b0b39e77a4d4b" /><Relationship Type="http://schemas.openxmlformats.org/officeDocument/2006/relationships/notesMaster" Target="/ppt/notesMasters/notesMaster1.xml" Id="Rdeffca5bcab541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2596452a9a402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641a3c2df8243dc" /><Relationship Type="http://schemas.openxmlformats.org/officeDocument/2006/relationships/slideLayout" Target="/ppt/slideLayouts/slideLayout1.xml" Id="R929a810f1dd242c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9a810f1dd242c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fa1f7c914c487f" /><Relationship Type="http://schemas.openxmlformats.org/officeDocument/2006/relationships/image" Target="/ppt/media/image.png" Id="R5f82105ddf7f4d4a" /><Relationship Type="http://schemas.openxmlformats.org/officeDocument/2006/relationships/notesSlide" Target="/ppt/notesSlides/notesSlide1.xml" Id="Rb3ac10ae38c9405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3aa417eda149ab" /><Relationship Type="http://schemas.openxmlformats.org/officeDocument/2006/relationships/notesSlide" Target="/ppt/notesSlides/notesSlide2.xml" Id="R2d1676b9d98045d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8fff72c5b64341" /><Relationship Type="http://schemas.openxmlformats.org/officeDocument/2006/relationships/notesSlide" Target="/ppt/notesSlides/notesSlide3.xml" Id="R149ab441049c4af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9de9e81ced4b00" /><Relationship Type="http://schemas.openxmlformats.org/officeDocument/2006/relationships/notesSlide" Target="/ppt/notesSlides/notesSlide4.xml" Id="R6d550e01bbea45f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bdbd197fb24e5d" /><Relationship Type="http://schemas.openxmlformats.org/officeDocument/2006/relationships/notesSlide" Target="/ppt/notesSlides/notesSlide5.xml" Id="R9bdc118f45a546e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3d83cbe1bd4308" /><Relationship Type="http://schemas.openxmlformats.org/officeDocument/2006/relationships/notesSlide" Target="/ppt/notesSlides/notesSlide6.xml" Id="R6a811fb4204f474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028226b5f144ec" /><Relationship Type="http://schemas.openxmlformats.org/officeDocument/2006/relationships/notesSlide" Target="/ppt/notesSlides/notesSlide7.xml" Id="Reca5ec63d0034a3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1b791862f245a8" /><Relationship Type="http://schemas.openxmlformats.org/officeDocument/2006/relationships/notesSlide" Target="/ppt/notesSlides/notesSlide8.xml" Id="R09949a0c07a244b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a46609073d4a91" /><Relationship Type="http://schemas.openxmlformats.org/officeDocument/2006/relationships/notesSlide" Target="/ppt/notesSlides/notesSlide9.xml" Id="Rc7ceb644832e4a4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d21b5677c549dd" /><Relationship Type="http://schemas.openxmlformats.org/officeDocument/2006/relationships/notesSlide" Target="/ppt/notesSlides/notesSlide10.xml" Id="R619af7af76404e6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806ccc33ff4703" /><Relationship Type="http://schemas.openxmlformats.org/officeDocument/2006/relationships/notesSlide" Target="/ppt/notesSlides/notesSlide11.xml" Id="R929e3e0aff09482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49CBF2-3087-4458-8585-FF554A1D2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EFB45E-432C-47C6-BBE1-72929EA89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67967A-00F8-435D-9A73-EF9962161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27166C-FA6D-42EB-AD02-719579A9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NovaPitch turns a rough launch brief into a polished investor deck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9A946C-E089-42E3-8C4C-284945176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B968BF-B085-48CC-A18F-624C9735D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640B54-E376-4B10-99F6-9873AA86D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AC6A22-21BF-4298-BCA4-E8D9B56F0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82105ddf7f4d4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815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879F7D-CC5A-4304-8B23-91F257EC9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679B1A-515A-44A6-8EC5-5A890F95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CFF28F-EB40-422B-B052-F22092EAD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B8E0B2-130E-4C4B-B2EE-806914E0B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A5A445-542D-4044-B51F-445E48F22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00C0E3-FD80-4514-B375-BF25C58A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DCEB30-7EA1-464D-9AE9-A06A75146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D758D1-F531-496D-AA24-F434416D5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749BB6-4BD0-43AD-A0F4-6CB4AC3E2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5FDE2A-93E2-411E-A3A2-639E91EED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DCB952-3591-4145-8C98-B2287462A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41CA80-7240-4B3D-B9CC-94A7B69CE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3361C3-37C0-4DC4-9F3B-4E7CBF6CE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D62D92-E700-41F1-A1EC-B5EE1E028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52C4DE-BB22-4F46-BF1E-D44C05163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E09434-0BD7-4045-AC50-68DE1D273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 Drafts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8B4FF3-6B7D-4372-AAD3-7AEE13D4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25C3C3-9123-4857-8D16-E96843F68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4AE9A5-15CE-4183-9E3C-34EAC8FD2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6AE91E-8C99-45FF-8CC6-91B5A804F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B5DCDC-BF57-42C3-BFDF-FC3BB83C2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visuals</a:t>
            </a:r>
          </a:p>
        </p:txBody>
      </p:sp>
    </p:spTree>
    <p:extLst>
      <p:ext uri="{BB962C8B-B14F-4D97-AF65-F5344CB8AC3E}">
        <p14:creationId xmlns:p14="http://schemas.microsoft.com/office/powerpoint/2010/main" val="341941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79B050-12EB-4FEE-81CE-25F020AA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32D90D-8135-441D-8309-64FEA4472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FA7D76-966D-4027-BAF8-B330D4ECD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8B162B-DEF1-414E-AE02-60A71EF38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E7CD53-AC89-4219-B547-16DF19334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From brief to boardroom-ready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0A7C2C-477A-4D5C-A522-C056322DC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244886-513E-487B-B715-1EF586CFE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939521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6B7124-ED61-4898-91D2-98765FB5C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3810DC-99E7-4BBE-947B-AD05C6F17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62E510-6A54-4A2F-B1DE-2B638A7FF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621E29-ACE7-4050-AE3B-4C6C09734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443611-C0A8-4CB5-869C-6CE0C8C48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ai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88B977-8DC6-48E5-921D-646672BD5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8B79C2-C48A-4A8D-898D-BC6A2141A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7A3811-E430-4ABB-A703-449AE1B6E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CED08E-5679-42E3-BDF1-30E274FAA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95FAF4-5BBF-4D10-8684-F6F4CBA26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DA7554-B44B-4C64-B060-8EA0054B7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11A8F4-95C7-468B-B9BF-23155C0E8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CA51E8-D6DC-4249-B71D-654748DEF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E35672-A48F-414F-9139-7AE7704FE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brief to boardroom-ready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BD6F22-9268-4370-B96A-3E45B28A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48A412-A005-48B6-8A94-99D654E2B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DF7B6C-8DD3-4424-A38A-A68D0800D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620774-DE16-4508-82F2-4925F12C7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BBB4FF-8EE4-4F6E-80BF-713ECC684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Export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9180D8-3DAA-441B-83B0-A1D48C0F0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300889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26AD1F3-483A-4385-AE58-9D45478F4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2D97ED-9086-4C31-AC86-D8E6D33D7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51C623-8C67-4160-9A71-2FB10E60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89D199-48DE-42E8-B421-7F27444E3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7F0331-007B-40C7-82AD-097059CB2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228261-CE4C-4401-AD58-B59C84BFE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4A0A01-6566-4209-82C3-B35E695F7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9F455B-CF1A-41B7-96D8-C9615DB23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A71D2C-9E5C-474A-A703-D952531BE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738245-C34C-4D68-AB19-49537DD89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75EFFC-05CF-40DE-81CE-7EDB3C7F2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ABEC03-9140-4F81-87B9-96ADE1399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1FB6EA-0437-4013-89BA-655AFC114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207DB9-D35D-407C-8A11-AF7B8A27E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1B2080-4AF6-46F2-B1F3-A536D657D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AB84E8-20CD-49A0-99BF-0C48C1862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31C457-534E-4456-8B84-E1DC0725A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E88E8C-5139-42BF-A327-E5626E919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43D579-47C1-4F7C-A4AF-2482FB826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09C40A-D3AB-4AEC-B228-DB3584775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63003E-D784-400A-937C-2C3C046BB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F07C52-76FA-4168-951B-73329E037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A13D7C-09BF-4ABB-9D98-7D9D77626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2B8B31-1132-4323-BB3E-9CD5A6412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42F9DC-B668-4B82-A38F-477795E6F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F885101-7080-4E33-BBA8-7AD142103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238467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9F1196-38CC-4E7F-9366-D21025A4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71BC4A-5B1F-4ED3-AE7C-84B53DAD5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58744C-A1E1-4D29-A06C-F8F5DEC4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8D9FB1-EA53-4498-996E-BDF26FDA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B8B985-2E54-44E0-9A9F-7BF4A7B1F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940E41-37F6-4AD9-A15A-8D77ACE5F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8524BD-069F-4DFF-A78C-F73A0D78B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2E7D84-3948-4956-9196-290A81EE0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A0A1EE-7DEC-4A90-8682-D7BBAF2CF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live in messy notes and chat threads.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DB8BCC-C816-4C36-A085-39309B5BF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C2B895-F25D-45E2-A821-974C3A9D1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take too long to outline and rewrite.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807379-ACA3-4A5C-A1B4-20C037FEC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93D9EE-5F1E-4CB8-93E8-1734DCB92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story feels uneven from one section to the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BCB881-8FEB-4DB9-BC43-08914D659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7F9AB2-60B9-4FD9-826B-FD04EDD4A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BD822C-17BF-4367-93ED-EE8D60433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0CC385-BEAE-467A-BD6F-43EF29178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follows a clear, confident narrative.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746341-A720-4D51-BB6F-F464D36DD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DC4507-2180-45AB-B086-A0ACC84FF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 copy is drafted in a consistent voice.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99A14B-8A60-4D4C-AF26-A8AE6DB9B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568B34-A134-4EFB-B106-602986C0C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a polished version instead of a blank file.</a:t>
            </a:r>
          </a:p>
        </p:txBody>
      </p:sp>
    </p:spTree>
    <p:extLst>
      <p:ext uri="{BB962C8B-B14F-4D97-AF65-F5344CB8AC3E}">
        <p14:creationId xmlns:p14="http://schemas.microsoft.com/office/powerpoint/2010/main" val="12963589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EDB6BF-A6AE-480C-8C45-2E0EBBF8B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D8FA52-E782-4A17-8A0B-7D7306E00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9532F6-3742-4695-A3E9-25A0BD5B0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9F6694-55B0-4070-9D8D-436939126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12801C-3B54-406E-B15A-2251083CF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111EE0-0BBD-4D25-B26A-26883EFAF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D48586-7709-4364-88D9-5273868B5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54181E-6AD4-4F4A-94E8-F06B5B548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AC5741-E161-4314-91A4-4F7B939E5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F71E37-4B82-4642-8D05-21B0D67EC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scattered notes into a clear pitch for meetings.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1D3178-12E7-4172-BEAC-3E5C23E5E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27ACE1-7000-4844-854B-ED5B4B099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1EC125-FAE0-4583-93DB-3B7999C03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5E48DB-6B55-4812-8593-492654F10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34C726-D2EA-4AF6-A7F7-4D49E70D7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consistent messaging for launches, updates, and internal presentations.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5F709D-8904-49AF-A877-EE83306FA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890328-4285-40DA-AD22-25812F19B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F1D613-A632-4A02-9326-5EEC191D9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87EACA-DA4C-4CBA-9806-27969F494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3D0F14-06D1-4900-AAE7-8C2C65555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repeatable workflow for building client-ready decks with less rework.</a:t>
            </a:r>
          </a:p>
        </p:txBody>
      </p:sp>
    </p:spTree>
    <p:extLst>
      <p:ext uri="{BB962C8B-B14F-4D97-AF65-F5344CB8AC3E}">
        <p14:creationId xmlns:p14="http://schemas.microsoft.com/office/powerpoint/2010/main" val="14187458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20997A7-E8E5-4C2F-97BF-795DC6887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DD9678-C03D-48AF-BA92-E41EDBC03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C129B7-8EBC-4EF3-80C2-91DCA303D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DD5FC-9902-4B97-9E3D-26368130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B85F7D-CE1B-4552-AD0B-02A0A488F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843EB7-0BF0-41F9-8FB9-9F326C30E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A4DED9-0B3C-4777-B840-6362C6A63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25A96E-C0E5-47CE-98D1-6277703DE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404920-1D32-4D62-8B7D-819678815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897264-FB45-488A-918F-49DF01780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EE5A22-13FB-4B0C-BC0C-D9E06002B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73B1A4-A28C-4B83-8B80-7EAEE172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E9BAA6-E920-4921-A17A-92C56105B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FD6E1C-6CF7-4BC3-8CE3-13504D24A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CE01DE-68B8-4C0F-9F0B-FF9237848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20ED26-D2FE-4900-851F-FDD9FB345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A3F333-0737-4B57-AB31-0751967FB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D95E7D-4A6E-4A6C-AF28-742259B5E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566BF0-40B6-4A56-A18E-06F00D02D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17D334-9551-4967-9B66-71153E3BC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15B234-3030-4D2C-9478-F6BC0C0E6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BA2B93-098D-4036-A1D5-A1D6EE9E7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752B17-7151-4FDF-9B15-BF236CC40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slide copy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05C88C-5A61-4A45-8EC9-8E7153C09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82E672-4245-4D24-977E-3D91FDEF1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A6CB3C-399E-43CB-9F87-1B8026C10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592761-6C09-4B92-B67B-DC5023F29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F9561AB-F5AB-4866-9CD2-300F0CDEF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BA5B560-FE8D-4410-B925-76AB10AB6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visuals</a:t>
            </a:r>
          </a:p>
        </p:txBody>
      </p:sp>
    </p:spTree>
    <p:extLst>
      <p:ext uri="{BB962C8B-B14F-4D97-AF65-F5344CB8AC3E}">
        <p14:creationId xmlns:p14="http://schemas.microsoft.com/office/powerpoint/2010/main" val="14976515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43F014-DBED-4698-AE21-B2F6A06E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82FB4F-D912-4B61-BB27-143BF1AD9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99B40B-8EFD-4BCC-AA69-0CF212B6B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E9F800-3A22-433C-B580-27EB2925C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6ED6CE-208D-4649-9362-75A65654D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E91A98-3442-4280-A804-DDD99B207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F49FE0-BD9B-46FA-92AD-E76FF9B84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48F2D3-62AD-4C85-A7B8-95CEF0617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NovaPitch turn a scattered launch brief into a clean investor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BB2872-82EB-4668-B373-242ADC8A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BF082D-902D-4360-B038-681A0D0BE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C0B282-B3A2-4981-8B72-F1BE51DE3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D29EB3-CC4A-4BE2-86F7-0F4C3D619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139CE0-60A3-4C8C-8473-7C2874665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EEDDCD-5885-4C8C-94D5-934C80172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4CD887-BD9C-4D53-A797-C3033F96C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slide copy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47D763-DCE8-4D90-B83A-B6AF9FDB7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ACE3D9-E8EC-4467-8981-FDB677BDA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6EFBB1-EB5C-408C-96A8-3A4E87B74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</p:spTree>
    <p:extLst>
      <p:ext uri="{BB962C8B-B14F-4D97-AF65-F5344CB8AC3E}">
        <p14:creationId xmlns:p14="http://schemas.microsoft.com/office/powerpoint/2010/main" val="19472590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576AA4-3788-47C7-AE83-0B52C183B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9D7833-8DC4-4531-B004-629BB467B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C4F93D-AFEE-4D01-B2DC-132FC1F7A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481AA5-1E04-4FDC-B9BA-A9C03A67D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B9DBEE-089A-4095-9BB8-C5BC79F9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DBA86E-2752-4CD6-9064-A9539F5D8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DD61A0-097B-449D-9DEE-24AD4D25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1A84EB-FFCD-4AA2-8505-8EF1B46B9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E70AD3-2EF3-42FA-B3E4-88FF072E4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582B35-6879-43E7-B74F-3FF18F69E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3CA423-8128-431E-82B2-178AFCAD6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F41CA7-AF17-40CB-83D9-1D029716D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707D08-3FF2-4E3D-B3A9-05C1A43C2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6C2C72-3A84-42E5-A491-43F164F43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F2FDDF-F7FE-452A-BD01-A9B8E721B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2B50AF-BACF-481D-8C5C-4A932BE49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78BDB9-8937-4E48-BE9E-EF0D9DA63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B80986-959B-454E-A7AC-32608EC96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2A1F06-09CB-4603-ACFA-CA7F3946A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slide copy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81DE9A-7441-4E1D-BB8A-5EEE00A24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AB7DFF-77D4-4E62-BD70-A9E8BF05C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24A523-6D1E-409F-902C-607B11517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0650E0-B940-4463-8A24-18DC46DF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1FE7F9-E2EB-4F01-A696-30A6857C4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939B1D-E731-490D-ACDB-0539DD416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7623949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A3BECF-F3A7-4915-BB82-39B0BB01B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4F1B2B-A5E6-454A-95BB-29219661D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275168-A672-4304-9F95-8A9B9C11F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the brief, end with the pitch.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099D5D-78F4-426E-AE71-8C1706418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74ECE9-2AF6-4D74-A0F6-118654C91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73FF06-5721-412B-92F4-84959EC12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C8FB82-A8DF-4E85-A6E8-D84E27A77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43246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2026-10-01T20:20:05.2140000Z</dcterms:created>
  <dcterms:modified xsi:type="dcterms:W3CDTF">2026-10-01T20:20:05.2140000Z</dcterms:modified>
</coreProperties>
</file>