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316bbc9762a45e9" /><Relationship Type="http://schemas.openxmlformats.org/officeDocument/2006/relationships/extended-properties" Target="/docProps/app.xml" Id="R2b72d528006d4564" /><Relationship Type="http://schemas.openxmlformats.org/officeDocument/2006/relationships/officeDocument" Target="/ppt/presentation.xml" Id="Rcd69ef37c4f04f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f69e18fadc486b"/>
  </p:sldMasterIdLst>
  <p:notesMasterIdLst>
    <p:notesMasterId xmlns:r="http://schemas.openxmlformats.org/officeDocument/2006/relationships" r:id="R1f0726c5fb6e4585"/>
  </p:notesMasterIdLst>
  <p:sldIdLst>
    <p:sldId xmlns:r="http://schemas.openxmlformats.org/officeDocument/2006/relationships" id="256" r:id="R14581e0bfb09400b"/>
    <p:sldId xmlns:r="http://schemas.openxmlformats.org/officeDocument/2006/relationships" id="257" r:id="R9e273bffcb324ef5"/>
    <p:sldId xmlns:r="http://schemas.openxmlformats.org/officeDocument/2006/relationships" id="258" r:id="R2183cc6464ab4efb"/>
    <p:sldId xmlns:r="http://schemas.openxmlformats.org/officeDocument/2006/relationships" id="259" r:id="R74ea6b8b77464e48"/>
    <p:sldId xmlns:r="http://schemas.openxmlformats.org/officeDocument/2006/relationships" id="260" r:id="Reab6c6ea06d841f6"/>
    <p:sldId xmlns:r="http://schemas.openxmlformats.org/officeDocument/2006/relationships" id="261" r:id="R61a1125af68f45c9"/>
    <p:sldId xmlns:r="http://schemas.openxmlformats.org/officeDocument/2006/relationships" id="262" r:id="Reb5819495c064338"/>
    <p:sldId xmlns:r="http://schemas.openxmlformats.org/officeDocument/2006/relationships" id="263" r:id="R40cacdb57335438f"/>
    <p:sldId xmlns:r="http://schemas.openxmlformats.org/officeDocument/2006/relationships" id="264" r:id="R4f5951249dbc4b9b"/>
    <p:sldId xmlns:r="http://schemas.openxmlformats.org/officeDocument/2006/relationships" id="265" r:id="Rebe44c4fb6da4dd7"/>
    <p:sldId xmlns:r="http://schemas.openxmlformats.org/officeDocument/2006/relationships" id="266" r:id="Rdadf89ccb09349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e62161247f48e5" /><Relationship Type="http://schemas.openxmlformats.org/officeDocument/2006/relationships/slideMaster" Target="/ppt/slideMasters/slideMaster1.xml" Id="Rcef69e18fadc486b" /><Relationship Type="http://schemas.openxmlformats.org/officeDocument/2006/relationships/notesMaster" Target="/ppt/notesMasters/notesMaster1.xml" Id="R1f0726c5fb6e4585" /><Relationship Type="http://schemas.openxmlformats.org/officeDocument/2006/relationships/presProps" Target="/ppt/presProps.xml" Id="Ra85337f58be24087" /><Relationship Type="http://schemas.openxmlformats.org/officeDocument/2006/relationships/tableStyles" Target="/ppt/tableStyles.xml" Id="R8e3b685521ee4853" /><Relationship Type="http://schemas.openxmlformats.org/officeDocument/2006/relationships/slide" Target="/ppt/slides/slide1.xml" Id="R14581e0bfb09400b" /><Relationship Type="http://schemas.openxmlformats.org/officeDocument/2006/relationships/slide" Target="/ppt/slides/slide2.xml" Id="R9e273bffcb324ef5" /><Relationship Type="http://schemas.openxmlformats.org/officeDocument/2006/relationships/slide" Target="/ppt/slides/slide3.xml" Id="R2183cc6464ab4efb" /><Relationship Type="http://schemas.openxmlformats.org/officeDocument/2006/relationships/slide" Target="/ppt/slides/slide4.xml" Id="R74ea6b8b77464e48" /><Relationship Type="http://schemas.openxmlformats.org/officeDocument/2006/relationships/slide" Target="/ppt/slides/slide5.xml" Id="Reab6c6ea06d841f6" /><Relationship Type="http://schemas.openxmlformats.org/officeDocument/2006/relationships/slide" Target="/ppt/slides/slide6.xml" Id="R61a1125af68f45c9" /><Relationship Type="http://schemas.openxmlformats.org/officeDocument/2006/relationships/slide" Target="/ppt/slides/slide7.xml" Id="Reb5819495c064338" /><Relationship Type="http://schemas.openxmlformats.org/officeDocument/2006/relationships/slide" Target="/ppt/slides/slide8.xml" Id="R40cacdb57335438f" /><Relationship Type="http://schemas.openxmlformats.org/officeDocument/2006/relationships/slide" Target="/ppt/slides/slide9.xml" Id="R4f5951249dbc4b9b" /><Relationship Type="http://schemas.openxmlformats.org/officeDocument/2006/relationships/slide" Target="/ppt/slides/slide10.xml" Id="Rebe44c4fb6da4dd7" /><Relationship Type="http://schemas.openxmlformats.org/officeDocument/2006/relationships/slide" Target="/ppt/slides/slide11.xml" Id="Rdadf89ccb09349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ed043df0824e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c39f19edbe46e2" /><Relationship Type="http://schemas.openxmlformats.org/officeDocument/2006/relationships/notesMaster" Target="/ppt/notesMasters/notesMaster1.xml" Id="R388762eed93546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a7fd7ee2744142" /><Relationship Type="http://schemas.openxmlformats.org/officeDocument/2006/relationships/notesMaster" Target="/ppt/notesMasters/notesMaster1.xml" Id="R3044c001ba6f4e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0dc1cc42b5458c" /><Relationship Type="http://schemas.openxmlformats.org/officeDocument/2006/relationships/notesMaster" Target="/ppt/notesMasters/notesMaster1.xml" Id="R1c04a93a43584e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251e4e521245a2" /><Relationship Type="http://schemas.openxmlformats.org/officeDocument/2006/relationships/notesMaster" Target="/ppt/notesMasters/notesMaster1.xml" Id="Rd9d82e57f43544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75e3e736124bc6" /><Relationship Type="http://schemas.openxmlformats.org/officeDocument/2006/relationships/notesMaster" Target="/ppt/notesMasters/notesMaster1.xml" Id="Rf5f32ce64bf448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89acb27f2445ad" /><Relationship Type="http://schemas.openxmlformats.org/officeDocument/2006/relationships/notesMaster" Target="/ppt/notesMasters/notesMaster1.xml" Id="Rd8e040bbe05e49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e4c613da834d5c" /><Relationship Type="http://schemas.openxmlformats.org/officeDocument/2006/relationships/notesMaster" Target="/ppt/notesMasters/notesMaster1.xml" Id="Rb5c119b7ffdc488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3b4fc8d7524587" /><Relationship Type="http://schemas.openxmlformats.org/officeDocument/2006/relationships/notesMaster" Target="/ppt/notesMasters/notesMaster1.xml" Id="R17b2e9c674a842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aef10ab3934867" /><Relationship Type="http://schemas.openxmlformats.org/officeDocument/2006/relationships/notesMaster" Target="/ppt/notesMasters/notesMaster1.xml" Id="R385bfaedf3be4e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eb2873b2444d94" /><Relationship Type="http://schemas.openxmlformats.org/officeDocument/2006/relationships/notesMaster" Target="/ppt/notesMasters/notesMaster1.xml" Id="R1ec5154c975849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498ece22cfc4db8" /><Relationship Type="http://schemas.openxmlformats.org/officeDocument/2006/relationships/notesMaster" Target="/ppt/notesMasters/notesMaster1.xml" Id="R33993219a47542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cd63084e9147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ca7e7e6fd341bf" /><Relationship Type="http://schemas.openxmlformats.org/officeDocument/2006/relationships/slideLayout" Target="/ppt/slideLayouts/slideLayout1.xml" Id="R43a01b1b57334f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a01b1b57334f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4285df25204bdd" /><Relationship Type="http://schemas.openxmlformats.org/officeDocument/2006/relationships/image" Target="/ppt/media/image.png" Id="Rdbd66558e8e442da" /><Relationship Type="http://schemas.openxmlformats.org/officeDocument/2006/relationships/notesSlide" Target="/ppt/notesSlides/notesSlide1.xml" Id="R7e17bcf6d67b40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766cb0e3044dc" /><Relationship Type="http://schemas.openxmlformats.org/officeDocument/2006/relationships/notesSlide" Target="/ppt/notesSlides/notesSlide2.xml" Id="Rbd24b6faa6d443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4b0afffb424890" /><Relationship Type="http://schemas.openxmlformats.org/officeDocument/2006/relationships/notesSlide" Target="/ppt/notesSlides/notesSlide3.xml" Id="Re4e9179f164843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372b5b0d24de1" /><Relationship Type="http://schemas.openxmlformats.org/officeDocument/2006/relationships/notesSlide" Target="/ppt/notesSlides/notesSlide4.xml" Id="Re74fcb60bf5a4b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6810aa28a4701" /><Relationship Type="http://schemas.openxmlformats.org/officeDocument/2006/relationships/notesSlide" Target="/ppt/notesSlides/notesSlide5.xml" Id="Rcb2f624842d54a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72173c7f4495f" /><Relationship Type="http://schemas.openxmlformats.org/officeDocument/2006/relationships/notesSlide" Target="/ppt/notesSlides/notesSlide6.xml" Id="R1a99d649399347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c546b159c84981" /><Relationship Type="http://schemas.openxmlformats.org/officeDocument/2006/relationships/notesSlide" Target="/ppt/notesSlides/notesSlide7.xml" Id="R702511b362f545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3bd7675cc4c69" /><Relationship Type="http://schemas.openxmlformats.org/officeDocument/2006/relationships/notesSlide" Target="/ppt/notesSlides/notesSlide8.xml" Id="R5c6648f4e2d140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babfbe1a24407" /><Relationship Type="http://schemas.openxmlformats.org/officeDocument/2006/relationships/notesSlide" Target="/ppt/notesSlides/notesSlide9.xml" Id="R3625ba44ae6647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09c165efcd43e3" /><Relationship Type="http://schemas.openxmlformats.org/officeDocument/2006/relationships/notesSlide" Target="/ppt/notesSlides/notesSlide10.xml" Id="R2865bf4eadc94bb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1a2a295d0b4719" /><Relationship Type="http://schemas.openxmlformats.org/officeDocument/2006/relationships/notesSlide" Target="/ppt/notesSlides/notesSlide11.xml" Id="Rd42e74d971cc4a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5F0DDB-D40E-4D64-9F14-E00F477F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0C25A-A79B-4523-8EEC-BCC4BB23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09D4D9-73A5-4A4B-8B77-3EAB684AC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Maker From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EA4AEE-1105-4054-8574-2FFE07FE3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team turns a scanned exhibit brief into a polished investor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180572-7C82-4320-B11E-D0E06ACE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D2E694-E979-4937-9DE1-50D5DA93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7A577D-D731-441C-A255-D65C8059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6592CD-21F6-4017-A740-ADBEBF6D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d66558e8e442d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016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474CB4-BAE7-4B65-8FFC-5F7DFEF7C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F7E922-F088-44B1-9F06-6634808C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51B597-60F0-45C4-9356-AB43F604D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5ABE12-F309-426F-9D86-8A59668C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C4FDFD-F205-4A24-B8CC-ACFBF6AF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453C5-10BB-4CE0-84E0-6548AB29C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4C430-5D58-4703-AB6A-3B8471FF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BF484-C285-4542-966F-3AFCC02D4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Source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C52B4D-74B3-45BB-BA0A-CAA9A043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88D97A-A652-4C84-9D61-959C26FE1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645C27-154C-4FED-BB01-CED72BB7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8E6F5-B6E4-4C2D-A4BB-DE40EE394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Auto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C89DA-CA70-43C4-B007-B4AE902B5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layout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1C5EFF-1393-4EBC-A426-EB7FF1E8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0A918D-BE8C-4993-968A-9A451736D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89EFD9-9BF2-45AD-B84F-76D742A4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Draft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21FE97-5ACC-478E-9B83-274ADA95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2BD433-1CB4-4754-83EA-18C363141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6D45C8-C05D-4A86-8089-B848968DB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1C9BFB-9FDF-4DAA-956B-C89D2D69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0FE374-FAE2-471B-A062-886B632C3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slides</a:t>
            </a:r>
          </a:p>
        </p:txBody>
      </p:sp>
    </p:spTree>
    <p:extLst>
      <p:ext uri="{BB962C8B-B14F-4D97-AF65-F5344CB8AC3E}">
        <p14:creationId xmlns:p14="http://schemas.microsoft.com/office/powerpoint/2010/main" val="10588890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C7C76-6561-4982-80A3-D29C2214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A22609-EDE8-4F01-8CCF-17988CDC9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789FFF-BC00-4803-99AF-95239A6C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119975-C486-4252-BE35-63329D2E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7B18E-D7A6-4EAD-BC01-2954AE056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Convert a PDF brief into a clear presentation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0B93DB-4CFA-4FAD-9E15-029DB6F3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4F9D4F-461F-4A6D-A83B-585915C9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495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90A275-41C9-4B15-847A-D552BBF6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AEB55D-AFD7-4F27-AD9F-12BA4EA5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8DFF0-F09D-4551-B815-F511467F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5C70F-F6E9-4E3C-9CFD-59C543BD3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3ED78-F20D-4ADD-A381-20EBE7ED9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ai presentation maker from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11026A-F25F-425E-B6F0-F7386E36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5B1D73-717C-4635-A46C-387541A8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7CAFF-E3DA-454B-BF11-0E91B69CC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75A094-3310-4CB2-BDB2-8AE48026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616D84-44A8-4A63-9943-23468576C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25EED3-5E69-4C41-B865-635BC723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CA77CA-9210-4F92-AD18-B6079EF0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DFB542-06FF-40ED-AE8B-8ED354B68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ADD90B-58E5-49EA-AD9A-1D1BDC9C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Convert a PDF brief into a clear presenta…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18AEEC-DECD-4FC4-B951-2E37837D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C54FCE-D5E2-4DA9-B2D9-FBC72445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FA20BF-5572-4224-9D90-E520A6B6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EB59F3-8B28-4543-9E13-56AD0BCC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77022F-341F-4271-83B9-9390EFA4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Workflows: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D0C46F-49F4-48EF-A1C5-AB034C74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230434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372CCF-7B2B-4E29-9C06-8B7419A1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B6FC44-33A4-4380-A44E-7B53F670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9AE528-E0F7-4311-A58C-2163CE31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16DE81-C5DB-48D4-B7A2-07D263DA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E0C82E-F6D8-4BB5-BC3E-0AB22993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9B047-5316-4166-B633-C72794A9C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AD686C-09C8-47DB-93FA-7C8BAC5EE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FD575-5063-4D3E-8432-579F279C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C476D9-8C4B-4E50-81C8-708E9D88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F53FE8-BACD-4FCB-B13A-EBE1F35B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4BCE2A-B41D-4AA0-9351-C787A6CC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92D024-36FF-4DC0-A923-E6C54BDF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6F6CA-CB66-4FAF-8A01-EDE44553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layout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D2D402-8E2B-4A82-A0E2-513120F2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5E3188-6F53-42AD-8E1E-3511B628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106C78-F40E-4855-80F0-511B943AB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2AA9C2-A6D8-492A-A939-7A9D490D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35B17F-E30D-4800-B508-8A3F9ABF2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9A52BD-5352-4219-8D05-4492AA22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34C9F4-9C0B-44DD-8054-977638D7F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06B26A-D5CB-4C48-943E-D6414B5BB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7FED02-9A96-4947-AC07-64ABC484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6B8DC1-324B-42FC-8104-797A7C63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EF4219-1D2E-43B8-9694-FD06871A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9AD73C-C26E-4433-AA03-B9905736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F17711-E282-4671-B066-9CE33A16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290949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E22CE0-DDD2-4E11-B815-A80BA5DF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F38D0-16D6-4839-AE60-1ADC7DE9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AA8539-C9F6-4822-8ED7-63305A9DC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B4A929-2E2A-4266-BBC8-E06AF93C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75817B-E071-4BD9-A29B-5C23E0F9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6DC17-B8F1-4160-AB4B-07B72CDFD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D5636A-331A-419C-9267-61D758E2C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B22382-9EAC-4C77-A112-45B7C2264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3B90A9-5615-4370-9C88-9529C4DD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PDF is detailed, but the story is hard to present.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AEE9E-985D-4A0F-97C0-E7B5D945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964218-4651-4269-9A59-3B56D426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8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take time because the outline starts from scratch.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E5ECD1-3149-419D-B9C7-00688367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C88A93-A825-4A03-B6BB-FEA5B5F7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points get buried in long paragraphs.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28912B-EE2A-4176-8319-4135EF6E4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6A3C65-20CB-44B5-ACBA-C7783981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3775DD-F3D0-40FA-916D-D3ACF6CB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52BA21-9C85-495F-A606-63DDFA7C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9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main message is organized into a simple slide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F0DBD9-6D38-4AEC-8E61-047C6039B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3A5FDA-A68A-408C-81A2-15B0BF93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moves from document to deck with less manual rewriting.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2553DF-8987-4363-A15D-8396059C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45644-0B9A-4F66-8EC6-8F670994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is easier to review and present.</a:t>
            </a:r>
          </a:p>
        </p:txBody>
      </p:sp>
    </p:spTree>
    <p:extLst>
      <p:ext uri="{BB962C8B-B14F-4D97-AF65-F5344CB8AC3E}">
        <p14:creationId xmlns:p14="http://schemas.microsoft.com/office/powerpoint/2010/main" val="3463426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CD5B0E-01E7-4489-B8AF-3513E873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585CB-C191-416D-8661-F473B210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8C341-BF66-4905-943D-A0E0C377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DED06-427F-4E96-A5E4-C24287A0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BCD0B-9612-4F5E-85EE-3723D934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BD729D-58AF-44A8-A572-05064AEB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0AF74C-9F24-4A96-934B-4D97681B1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9D0317-5150-4106-8F2E-CF8A9DAD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D74EB5-2725-4AD7-9A1C-6A4DB9DD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0B805A-C6B5-4130-9989-636A5759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dense documents into a presentation for stakeholders.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903F99-CD7E-4D31-ABC3-530194D36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FAA9BD-FD05-49D1-8A8E-CDF9D95B5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2D2E4E-9F94-439E-B787-8EAE53AC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A93AD-2A3D-4CDF-A223-31C33759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65D7F7-70B1-4121-9404-3D6E2C6C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summarize client PDFs into a clean deck for meetings and workshops.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2ED64-BFFC-40FF-ABE8-FC9FFCF2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F7E4DB-0588-4A04-AECD-27C47A01F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CFB5F5-8E49-4F28-B4EE-9A3006EA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9691C5-6156-44B0-A712-6340E6A22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7AC87E-D6E0-4D0F-8DC0-BD5AA5B1C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transform lesson notes or reports into a structured class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4476836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F0D31FA-CEF0-4E4C-9AE4-529FA8D8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162F4A-9602-4E58-A3DA-0D57ABF6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BE82B8-EA94-4A08-AACC-A2AD95AFA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C25F5-9A60-4CD7-9F1C-4C0396CE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39B7B-FC3C-4BA5-B339-2E3C6F4C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917D14-80AE-45B6-A94E-0CB1D6DA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A46CB9-AFD7-4405-A609-B8E4DD77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C1ABE2-7B99-40C6-87E8-BF31063B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EDB60-A6B5-4044-9369-347EB249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8BE36E-6972-49E4-8AB5-F27B96D5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79A08F-E051-4A05-BC21-84C09205E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3AFFA1-DC25-4B46-BF03-204EBCDA9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289ED2-3F8D-4325-841B-9AC23676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06D682-D30F-42E9-AEF9-D26BB47C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81A950-1E92-4105-849E-543089B9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C5F906-75ED-4145-B99D-70F0AD53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137B65-CBB3-4C22-9616-F5190568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630D2D-658F-45A7-82E2-D05C43DF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4B75EC-18AE-4AD5-A567-E2AA90139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C0A953-A7DE-4A04-9CFE-7EFBF73DC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A85B0E-DFD0-43C8-BEA7-D96B6929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7E293F-FD71-4623-975C-BB0ADC87F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BE72D7-A1FD-44F4-8809-985CF3BE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44DFE7-307A-421B-819C-FD68DA65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1F3E4C-1199-4C63-BCA3-4972C9A6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35A71A-E066-4DBD-A6E7-A24D8F461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E44F07-1074-495F-8CFA-5C49521E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BB22D8C-07AE-4C56-8BAF-EA0CF87D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E58D42-B6C1-44B4-9139-6620B751D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slides</a:t>
            </a:r>
          </a:p>
        </p:txBody>
      </p:sp>
    </p:spTree>
    <p:extLst>
      <p:ext uri="{BB962C8B-B14F-4D97-AF65-F5344CB8AC3E}">
        <p14:creationId xmlns:p14="http://schemas.microsoft.com/office/powerpoint/2010/main" val="2048536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372818-89DC-4112-8AEF-87F5E250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CC8958-A668-488C-8247-6A85B954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61807B-6DDE-4F9D-8B8B-B08B2B7CB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C47220-89BB-403A-938C-5E051310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535AC9-1B21-414C-AD97-F84051217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2C8035-9826-4D37-B23A-D3A49C8F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4C4BD1-01AD-4774-B780-BC0CA130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735F6D-D662-4720-A2D4-14E48BF4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scanned exhibit proposal become a clear deck for the board meeting?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E6EBCB-CDD5-409C-80A1-11EB82446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886FE9-A763-4E7C-86AE-1F925805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0BC6AF-7967-4DA3-8C06-729A18ED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A9F463-CA2F-4FA4-A2C8-278FFE4D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layout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6B257F-A3F0-4053-BABC-37AE02B8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79C7BF-97D8-4D80-998B-6F5C7D23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65232B-1B4F-4C8F-8A01-56AF592F6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9870A8-CB52-4ECE-8FC5-02F2094DE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F3F21B-F66C-427D-A460-01977318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8F75C3-23FF-4B39-9278-C77B05CE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15108971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C8CB2B-09E1-4CBE-A621-D88E5BCD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997244-4672-4CC2-9292-73260B92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02D8D-374D-411A-9A8B-72E7AEE7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AC9F20-0606-46A3-BE47-82B44C020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EA040-276A-47D1-A80C-737D9CD9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561BD7-0FA8-4CFE-8A8D-96404999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03EC68-A095-4051-82E5-F8BC3316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FDDC64-1EF1-4A25-B391-E5130707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8B3F96-BB14-4956-8D31-662765AD0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7D7D5C-73AA-4B38-9CD8-2DC898DA3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D3F97D-9B2A-43BF-9C75-C343530A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43C989-EF36-44E9-9170-2284AC36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7F41FF-AFFD-4331-AA2C-0747B7ED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A7C463-19A2-4DEB-A8AA-1429FFEF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layout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75324D-8695-4213-A85C-3906B75C9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A7BA60-50B4-4ABF-9444-CBAF3C96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5D3F51-B10C-4F6B-94DC-F22782C5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CF0641-0D9D-42AD-B38C-99F0342A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C9A0BE-8C4E-4C52-88B6-C8EB12E1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DE6892-83DE-4CAF-AAFB-5BBD3930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D476CA-53CD-402D-90E5-CAADBDCF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54E73A-BF6B-4ACC-9008-036E4E83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BF9303-5C6C-490C-B71E-8E271C2F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4E7DA3-0D31-4B57-9011-87CABE74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0CC045-4DC2-430A-927E-9CB953691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919773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5510B0-AEB8-4DEF-BA43-0B8469ED1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DEABF-C9A3-486D-9699-C71D96410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EC6EB4-E7B8-4394-91A4-573F3006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documents into presentations with a cleaner starting point.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9388C4-86F1-41F3-939A-B981A767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57F0EE-A90B-4305-9160-EBBD6AF8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745D3C-9A6D-43EF-BC38-A97C45D2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09DFCA-EC91-447C-8712-0C7010EC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374232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2026-10-01T21:22:01.9800000Z</dcterms:created>
  <dcterms:modified xsi:type="dcterms:W3CDTF">2026-10-01T21:22:01.9800000Z</dcterms:modified>
</coreProperties>
</file>