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f04362a799404c" /><Relationship Type="http://schemas.openxmlformats.org/officeDocument/2006/relationships/extended-properties" Target="/docProps/app.xml" Id="R7221556e24334359" /><Relationship Type="http://schemas.openxmlformats.org/officeDocument/2006/relationships/officeDocument" Target="/ppt/presentation.xml" Id="Ra4c60acd117648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4d9b3d5b87498f"/>
  </p:sldMasterIdLst>
  <p:notesMasterIdLst>
    <p:notesMasterId xmlns:r="http://schemas.openxmlformats.org/officeDocument/2006/relationships" r:id="Rcb11b89fe222434d"/>
  </p:notesMasterIdLst>
  <p:sldIdLst>
    <p:sldId xmlns:r="http://schemas.openxmlformats.org/officeDocument/2006/relationships" id="256" r:id="Rf410768567394f72"/>
    <p:sldId xmlns:r="http://schemas.openxmlformats.org/officeDocument/2006/relationships" id="257" r:id="R63103d6aa99745d1"/>
    <p:sldId xmlns:r="http://schemas.openxmlformats.org/officeDocument/2006/relationships" id="258" r:id="Rc9c4d6ce2d7645fc"/>
    <p:sldId xmlns:r="http://schemas.openxmlformats.org/officeDocument/2006/relationships" id="259" r:id="R9240e69ed2884c19"/>
    <p:sldId xmlns:r="http://schemas.openxmlformats.org/officeDocument/2006/relationships" id="260" r:id="Ra3f455705154483b"/>
    <p:sldId xmlns:r="http://schemas.openxmlformats.org/officeDocument/2006/relationships" id="261" r:id="R61f4c55031e54fd2"/>
    <p:sldId xmlns:r="http://schemas.openxmlformats.org/officeDocument/2006/relationships" id="262" r:id="R603e591729b84193"/>
    <p:sldId xmlns:r="http://schemas.openxmlformats.org/officeDocument/2006/relationships" id="263" r:id="Rb9ca1c311f0e446c"/>
    <p:sldId xmlns:r="http://schemas.openxmlformats.org/officeDocument/2006/relationships" id="264" r:id="Rced4a43a622e432b"/>
    <p:sldId xmlns:r="http://schemas.openxmlformats.org/officeDocument/2006/relationships" id="265" r:id="Rac15d5d678054b50"/>
    <p:sldId xmlns:r="http://schemas.openxmlformats.org/officeDocument/2006/relationships" id="266" r:id="Rb581e6406c5844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106efa50c34ddc" /><Relationship Type="http://schemas.openxmlformats.org/officeDocument/2006/relationships/slideMaster" Target="/ppt/slideMasters/slideMaster1.xml" Id="R334d9b3d5b87498f" /><Relationship Type="http://schemas.openxmlformats.org/officeDocument/2006/relationships/notesMaster" Target="/ppt/notesMasters/notesMaster1.xml" Id="Rcb11b89fe222434d" /><Relationship Type="http://schemas.openxmlformats.org/officeDocument/2006/relationships/presProps" Target="/ppt/presProps.xml" Id="Rc68444e2d1304f8a" /><Relationship Type="http://schemas.openxmlformats.org/officeDocument/2006/relationships/tableStyles" Target="/ppt/tableStyles.xml" Id="Rcfe57c21c9764aca" /><Relationship Type="http://schemas.openxmlformats.org/officeDocument/2006/relationships/slide" Target="/ppt/slides/slide1.xml" Id="Rf410768567394f72" /><Relationship Type="http://schemas.openxmlformats.org/officeDocument/2006/relationships/slide" Target="/ppt/slides/slide2.xml" Id="R63103d6aa99745d1" /><Relationship Type="http://schemas.openxmlformats.org/officeDocument/2006/relationships/slide" Target="/ppt/slides/slide3.xml" Id="Rc9c4d6ce2d7645fc" /><Relationship Type="http://schemas.openxmlformats.org/officeDocument/2006/relationships/slide" Target="/ppt/slides/slide4.xml" Id="R9240e69ed2884c19" /><Relationship Type="http://schemas.openxmlformats.org/officeDocument/2006/relationships/slide" Target="/ppt/slides/slide5.xml" Id="Ra3f455705154483b" /><Relationship Type="http://schemas.openxmlformats.org/officeDocument/2006/relationships/slide" Target="/ppt/slides/slide6.xml" Id="R61f4c55031e54fd2" /><Relationship Type="http://schemas.openxmlformats.org/officeDocument/2006/relationships/slide" Target="/ppt/slides/slide7.xml" Id="R603e591729b84193" /><Relationship Type="http://schemas.openxmlformats.org/officeDocument/2006/relationships/slide" Target="/ppt/slides/slide8.xml" Id="Rb9ca1c311f0e446c" /><Relationship Type="http://schemas.openxmlformats.org/officeDocument/2006/relationships/slide" Target="/ppt/slides/slide9.xml" Id="Rced4a43a622e432b" /><Relationship Type="http://schemas.openxmlformats.org/officeDocument/2006/relationships/slide" Target="/ppt/slides/slide10.xml" Id="Rac15d5d678054b50" /><Relationship Type="http://schemas.openxmlformats.org/officeDocument/2006/relationships/slide" Target="/ppt/slides/slide11.xml" Id="Rb581e6406c5844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783aba46e24d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04feb07f2d4161" /><Relationship Type="http://schemas.openxmlformats.org/officeDocument/2006/relationships/notesMaster" Target="/ppt/notesMasters/notesMaster1.xml" Id="R3101b6107ce546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81fa4bf8f24c1d" /><Relationship Type="http://schemas.openxmlformats.org/officeDocument/2006/relationships/notesMaster" Target="/ppt/notesMasters/notesMaster1.xml" Id="R807a2e20cf0743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c680ac6fd04740" /><Relationship Type="http://schemas.openxmlformats.org/officeDocument/2006/relationships/notesMaster" Target="/ppt/notesMasters/notesMaster1.xml" Id="R0e025ed7427945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a4b924193144d4" /><Relationship Type="http://schemas.openxmlformats.org/officeDocument/2006/relationships/notesMaster" Target="/ppt/notesMasters/notesMaster1.xml" Id="R545a8e02a88246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13ea960bad46b9" /><Relationship Type="http://schemas.openxmlformats.org/officeDocument/2006/relationships/notesMaster" Target="/ppt/notesMasters/notesMaster1.xml" Id="R1568a64047204f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d57d120df9a41e4" /><Relationship Type="http://schemas.openxmlformats.org/officeDocument/2006/relationships/notesMaster" Target="/ppt/notesMasters/notesMaster1.xml" Id="R00d4427ed8d643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f4a1b643c8e4e50" /><Relationship Type="http://schemas.openxmlformats.org/officeDocument/2006/relationships/notesMaster" Target="/ppt/notesMasters/notesMaster1.xml" Id="Rf55c55cc9dc14ba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a65a329dd140d5" /><Relationship Type="http://schemas.openxmlformats.org/officeDocument/2006/relationships/notesMaster" Target="/ppt/notesMasters/notesMaster1.xml" Id="Rbb55945eb08e42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2eab92c6144d9f" /><Relationship Type="http://schemas.openxmlformats.org/officeDocument/2006/relationships/notesMaster" Target="/ppt/notesMasters/notesMaster1.xml" Id="Ra3851fd5926040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b5b8c20265405e" /><Relationship Type="http://schemas.openxmlformats.org/officeDocument/2006/relationships/notesMaster" Target="/ppt/notesMasters/notesMaster1.xml" Id="R6c17c812cccb4b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76ba37ad954c28" /><Relationship Type="http://schemas.openxmlformats.org/officeDocument/2006/relationships/notesMaster" Target="/ppt/notesMasters/notesMaster1.xml" Id="Rb407685d4a4c4d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83351f12eb451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0a047ba5484084" /><Relationship Type="http://schemas.openxmlformats.org/officeDocument/2006/relationships/slideLayout" Target="/ppt/slideLayouts/slideLayout1.xml" Id="R5e1b68073e154d9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1b68073e154d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164ef42ff4908" /><Relationship Type="http://schemas.openxmlformats.org/officeDocument/2006/relationships/image" Target="/ppt/media/image.png" Id="R212a28caf5164c21" /><Relationship Type="http://schemas.openxmlformats.org/officeDocument/2006/relationships/notesSlide" Target="/ppt/notesSlides/notesSlide1.xml" Id="Rdd3449af1cea43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e0f858ffa4e47" /><Relationship Type="http://schemas.openxmlformats.org/officeDocument/2006/relationships/notesSlide" Target="/ppt/notesSlides/notesSlide2.xml" Id="Rc664b4beb3f34b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595a0fa5a34c27" /><Relationship Type="http://schemas.openxmlformats.org/officeDocument/2006/relationships/notesSlide" Target="/ppt/notesSlides/notesSlide3.xml" Id="Ree17a58263e244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efa445be5e44fd" /><Relationship Type="http://schemas.openxmlformats.org/officeDocument/2006/relationships/notesSlide" Target="/ppt/notesSlides/notesSlide4.xml" Id="R0be9ed70406c44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176eee2434979" /><Relationship Type="http://schemas.openxmlformats.org/officeDocument/2006/relationships/notesSlide" Target="/ppt/notesSlides/notesSlide5.xml" Id="R7701f37a9a15432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d66655a5fc4f19" /><Relationship Type="http://schemas.openxmlformats.org/officeDocument/2006/relationships/notesSlide" Target="/ppt/notesSlides/notesSlide6.xml" Id="Rc820b611a3fb43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c4172f887473a" /><Relationship Type="http://schemas.openxmlformats.org/officeDocument/2006/relationships/notesSlide" Target="/ppt/notesSlides/notesSlide7.xml" Id="R1dc7acff58094d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ae41357c724497" /><Relationship Type="http://schemas.openxmlformats.org/officeDocument/2006/relationships/notesSlide" Target="/ppt/notesSlides/notesSlide8.xml" Id="R5b81b5bbf9c641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53d59775b49c5" /><Relationship Type="http://schemas.openxmlformats.org/officeDocument/2006/relationships/notesSlide" Target="/ppt/notesSlides/notesSlide9.xml" Id="Rb9523fa1d6794b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0018c31ae943c5" /><Relationship Type="http://schemas.openxmlformats.org/officeDocument/2006/relationships/notesSlide" Target="/ppt/notesSlides/notesSlide10.xml" Id="Rd901a4e0c03749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180cc99af4719" /><Relationship Type="http://schemas.openxmlformats.org/officeDocument/2006/relationships/notesSlide" Target="/ppt/notesSlides/notesSlide11.xml" Id="R57bbe596c6b1477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6A1D86-13B9-4654-9FBD-35ED9FEE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DA5B3F-3EA7-48EE-A11F-BD22B36A1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5CDDFE-7711-40D4-97D8-859833C18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Maker From Prompt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0E419-E5D5-43C4-9B0F-D644356E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Mina turns a rough campaign brief into a polished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ED629-96C0-4C97-8709-46190C91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4288FC-722D-4383-9D57-49499742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E42602-9345-4451-8273-55EB8334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C0776C-7E27-4EEA-9C3E-A810EB47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2a28caf5164c2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061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AE7636-C4EC-4562-AED9-08B21C43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6CDF14-DE27-4776-80C9-1463829ED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874B8-EE62-472B-A587-C46C70DB2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1E9CB-4DB7-4250-8E12-D881716F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37AF41-3CDB-455F-A6A2-7F29D050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prompt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0A2E9E-BB1C-4E49-9DD8-6EBAD2F08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8E0E72-FE7D-419F-A112-B97F21C9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749A54-E8F9-491E-A33C-9EB946FB9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8FD06-BF05-4B7D-982A-AEEF7E63D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Paste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BBCDFC-8270-4E99-9734-8E6D1E4A0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F4D9CB-B55B-420B-AB0C-51FABF973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458A06-4F00-4FC2-A382-3FF9696F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552728-06CA-4D54-9C4D-6CA7798F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6DA7F-8810-4273-ABD2-961ECA45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D9BCD-E09A-41E9-8566-A2831B36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B5B52B-C9F9-4AE6-B0C7-BCE92092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Polish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EBB406-AAA7-48C0-BD6D-0800ED659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7B9F15-FC2C-41D5-86C1-E878F173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36709A-3B51-41FF-9DF9-80B0709E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452718-C63A-4A5C-A83D-73E503A41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F0B527-0BB9-47C0-BDE5-06CB99BB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key points</a:t>
            </a:r>
          </a:p>
        </p:txBody>
      </p:sp>
    </p:spTree>
    <p:extLst>
      <p:ext uri="{BB962C8B-B14F-4D97-AF65-F5344CB8AC3E}">
        <p14:creationId xmlns:p14="http://schemas.microsoft.com/office/powerpoint/2010/main" val="6957501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EDE637-D615-4DD1-8D15-D1F29647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43B864-54FB-4F34-A7E6-E65DBA5D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D9A61-011F-4699-A66A-441C245A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607080-22F5-4DAD-B084-055452A9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4C834-FEE6-4A19-9F67-BC38D747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a deck, then refine the story and visuals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FD9A51-D273-40E8-ABDF-A9EFC872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E1E7C3-3D29-4795-81C2-8D80DE78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020458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D2C4C-81D7-4A5D-AB98-9B1A6397B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76AA2-B102-4E3E-BD19-822CAFAAC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877141-9FF9-496C-AF5E-EC8B78C0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548E22-F998-4F8A-A2EA-A10A2611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869056-CDCC-469A-A9A0-A8E7656D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ai presentation maker from prompt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9BAC2B-D245-4A1D-923F-4D5EA30D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93F82-4DDD-448E-9563-A0309EA1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E379F4-8C95-4B83-9126-8356E215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95ED95-3C48-4D30-96BC-5298062C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32660C-E866-4F17-A31C-C399C5C7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93EB98-2033-44BE-AB5D-E2207B9D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3F095-80BF-4969-A477-844E1807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AC6036-21A6-408D-BE91-A9251160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6E3693-494E-4042-8BC4-ED240DC2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a deck, then refine the story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6234F5-A4DC-4E4F-B9BB-7764C7CF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047281-F680-4382-ABC2-22411389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291150-EEDC-4514-9F29-5BE7D2C4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4341FE-9A76-4B60-BAB0-CE8473B2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D8ED8C-D092-4FC0-B006-E120D984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Export and share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B6D28D-3F55-48CA-B6CD-F4E1E1FB7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331970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492E69-3DF3-478F-99F1-658BB238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1161A0-9F19-4EB5-8725-E8A12AEA4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BACF7-1CF9-4161-9439-3D3B17FBD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AF1424-1B57-498B-9E3E-09EE7B00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A21D87-1846-4D2C-A62B-04E2EEB7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E13EBF-E325-4726-B9D1-F7FFF3F6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16B91B-5ABE-460B-B9D5-461B3338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0C0D1E-62AA-4C4E-B538-265CD9E3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7B1175-8831-4E81-B1AE-6B361B84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Paste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466EDB-6617-46F3-99BF-1AFDDE43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A96C40-CDB8-46D7-8460-ECF04ADF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1C9217-831F-4F29-91DC-3BD05CF49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144D38-5FF9-4F9D-88A4-29E4EA24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30CFD3-2BEC-48E0-9557-A575620F5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E62F13-3375-4E64-8521-9466A58A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441308-AC74-46E1-9887-FA3BE4B4E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17C5A9-BDF7-4634-835B-F21E71C2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DA2FEF-FDCE-40A9-852A-37548F72C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B50EC1-B5DF-4072-8424-8241A10F1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FF7AB2-8B2D-4776-8119-C0706FF7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99CCCB-C1F8-41E8-B97F-EF8FC6CD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key points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AF66F3-C419-4493-93AE-705A0E7E1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47DAFA-692C-432E-88B2-B7760F68C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318678-C519-4936-889C-0F3CBE61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071EA8-9CFB-4A7E-A307-D6423235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81D915-6561-4C77-99D0-EC8AA3C5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220467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56FDF0-8B60-41AE-A458-D970BF7BC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5EA72-4E52-47EA-A75C-178BBF67E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0EEDE-0EBC-42C3-BD27-F6FBDD98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286C8-323A-4E00-8789-3AFF525B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42A7C1-DB82-4B70-B80C-E61A3355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prompt: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4AABB8-D415-4201-B673-0122771B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10902-29C5-4A5B-8811-40A12215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4356D9-A698-4ADE-A9AF-B8F9A79E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E9B210-F376-45B0-BD27-955ED3568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7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Notes are scattered across docs and chat threads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E5EE95-42F8-4E4B-80CC-4180D0F70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B1CCE7-CA87-40AE-B4B7-960DA7FA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building takes too long to start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F73FCE-1599-43A7-86B6-81F9A3C0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593DE-0CDA-47BC-9953-750309A4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first draft feels uneven and hard to present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08D278-E91F-4628-909F-1873405C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A8DE25-1DCA-4D0A-AED9-07901FEE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50884D-072B-42E9-8A8F-0B2EF645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F8828A-5CBD-4C72-8D0D-7129B6178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structured draft appears from one prompt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066B37-9440-4AFB-A2CA-BF7EAB58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5D6BD1-78D1-4567-933B-0DA8143A4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easier to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E38ACC-2789-4D3D-9326-7387535D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047544-1BC8-42C0-94BD-9354E3E9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looks ready for a real meeting</a:t>
            </a:r>
          </a:p>
        </p:txBody>
      </p:sp>
    </p:spTree>
    <p:extLst>
      <p:ext uri="{BB962C8B-B14F-4D97-AF65-F5344CB8AC3E}">
        <p14:creationId xmlns:p14="http://schemas.microsoft.com/office/powerpoint/2010/main" val="13769117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C3D940-041D-44C7-AD1C-DF3E35F1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EE8E0-E6EF-45CE-8DD4-6D7488FE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5483BB-0031-4922-8137-0DE5FC64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0AF5A-EB38-4415-9443-46C3719A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FB459-FB2B-4946-97C3-F614DF76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607997-1D0B-4A1E-B8D2-A99BF4B1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D59BE-26D8-4656-BE77-D537E4B9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237802-1F48-472E-8090-ACF07054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A5CA13-E800-4569-A421-F29BCF1F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69FADF-5F4F-46FD-9FBD-177B23EF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way to shape a clear pitch from scattered notes.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56EA2B-8A64-4F34-9224-887079D3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A75F02-FDF5-4CB4-9B4A-8EE6F1FF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9AB302-9CDF-463D-8BFC-2220A262D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95421B-5228-4310-BC1D-369F12A9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4D85D5-41E1-4C6B-8E9A-F4FF9362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fast slides for campaign ideas, updates, and reviews.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A2C0BB-B6B8-4916-8816-1BBED53D7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DA0BE3-1670-4B95-B0C3-D83F1B852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CAD193-92E7-40FC-89AE-7BB315173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D8AD43-AFBD-40DB-927A-658A872C1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A29D26-4178-45FC-B074-9027B430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starting deck for client meetings and proposals.</a:t>
            </a:r>
          </a:p>
        </p:txBody>
      </p:sp>
    </p:spTree>
    <p:extLst>
      <p:ext uri="{BB962C8B-B14F-4D97-AF65-F5344CB8AC3E}">
        <p14:creationId xmlns:p14="http://schemas.microsoft.com/office/powerpoint/2010/main" val="14552719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E01DF2-1994-4595-B670-056EEFA4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AB863-E201-4FB1-B3A9-20AD1FBF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A82090-1857-4766-BA3B-D815106B2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E6E38-D0F1-4FB4-B0C0-44965D9DC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54A4F1-F2E8-4D76-AECC-202D6855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E8C364-7F82-4210-8D15-D30D713E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AF807-D647-4006-B923-34C997AB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4880A-2197-4710-B0F3-836EFBEE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BDFAFA-65CC-4588-9714-672087BB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D42774-30E5-487E-9716-5C4C1879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4F58B3-52B6-4479-81D0-03281336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Paste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3F3CB-9D69-48EE-A01C-FB7512638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A1D817-0A2B-4ACB-AC25-C30EB407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DBFD77-F61A-4AF3-9661-78510F70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2279E3-B433-49B5-BE1B-77C5AB66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982EE-85C6-43F8-87A6-26ECBE1BC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903610-C804-4F8A-85DC-6931FAD8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E44C1D-E248-4F97-8C6B-E863F12E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D6D6EE-87DF-48A3-ACBB-0D4676A3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41B17B-91A0-43DB-BE11-FBDEE32C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313C8A-E1BE-4B8E-8D18-944D234F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7AB8CE-F534-4907-AC3E-6C8E9271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3974A1-AF5D-4F2B-9917-753FBAF64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slides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4E17DE-0CD8-45E3-B0E1-32E59419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7E0300-A73D-40B9-B3AC-15E331EC4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1E3BB1-1178-496E-BC5B-F447A6A2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E7A565-4BF5-4D83-894D-456F4B30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FD4455-FADF-4F40-83F9-658357B9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5514E5-71D9-4839-A445-11923499F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key points</a:t>
            </a:r>
          </a:p>
        </p:txBody>
      </p:sp>
    </p:spTree>
    <p:extLst>
      <p:ext uri="{BB962C8B-B14F-4D97-AF65-F5344CB8AC3E}">
        <p14:creationId xmlns:p14="http://schemas.microsoft.com/office/powerpoint/2010/main" val="1340641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7B6A12-9DE7-45C5-A60E-565B1C3B5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19437E-5784-4AE7-BFE9-53174ECF8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3B6513-1552-456C-B1F0-D946F138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CDB7A6-2B7D-44F6-8E2C-469334ED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A84E9F-2DC7-4ED9-A3AA-F77B5ACD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prompt: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C6665-690D-4ED3-9186-16B4B230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8EDFF-71E0-49F3-83EE-0658504D5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C3B2E0-E38F-4074-B38D-D39093DA0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if Mina could turn one prompt into a client-ready pitch draft?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2C7DB-949D-4ACA-84A9-D0080105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4EEEAD-E069-4C3F-9BA4-7DF79BAE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A0BF94-1918-4E68-8D31-541922F5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61B79D-7D66-40FD-B0B2-AB933277F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tone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4170FB-D2E4-4148-A0D1-890ACCCF2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8B9F5E-9127-48A8-9437-AD52C4673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8451AB-4024-44FF-A29D-5AC62079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slides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82D3A1-BA23-48E3-AEAF-D790E621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B230C5-46BB-453C-A0A0-62AC4EE7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832754-D92B-415C-B237-59D30E6D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</p:spTree>
    <p:extLst>
      <p:ext uri="{BB962C8B-B14F-4D97-AF65-F5344CB8AC3E}">
        <p14:creationId xmlns:p14="http://schemas.microsoft.com/office/powerpoint/2010/main" val="14273088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ECE395-756F-4666-8DE9-EFAC4478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C78B8-D829-45BB-A6BF-CD2229587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91FEB1-DC38-4ED6-842E-9C8B897D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E09037-CA6A-44B9-81F2-E03DB713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88227-553D-490D-9684-CB4D7A61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from prompt: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4E6FD-B71C-440B-9A65-313AAEBE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2AC273-0189-4A96-99E1-619CBC322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A45F8-6E67-4095-BA3F-05825398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97A5E1-9A78-4FE5-9328-55963969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Paste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A868E3-C46A-4B95-9CEE-23A4A089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86A770-7F46-495E-A5AB-7483300F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E30C84-CBB1-481E-9DC5-1813CDC5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92F687-DD3C-41AE-B017-929A689A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69ABB3-B5D9-416C-9EE7-7901005F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tone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133C0A-2965-4559-B1AD-4F43E50D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745A0D-61DB-487E-B3BA-14000B7E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36FE37-53CA-4E25-8581-A8D23130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849A52-E1A6-4B9F-8C0D-AA930AC8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DDF3B2-FD59-4C0A-B474-7AAAEE28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slides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FEEED8-F318-40DB-822A-29BEB9DA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5C1A91-E026-4DEC-BAD3-37A69373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F3AAE3-38E9-4F76-9734-9AF84515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1F7671-7209-41EA-AD7A-F6E41EBF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597B64-1495-42CD-8506-B2D23AE3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9DF1D0-52F9-40A8-996E-C6B55B73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058741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32455-8C8D-4EAA-8EFE-36275E04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AA0A7-F58D-43FB-904E-AD2926D4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C8B0C2-A1A3-40A2-BEBD-A0300395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notes into a clear deck.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87124-4C37-4EE8-AA53-F34309F57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D36301-62F9-4C61-AFC0-9FA6F1B2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D14B58-FB00-4C01-AC88-5F3726D09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1F6DC-08A6-406F-96FB-84860128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176055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2026-10-01T21:16:11.0000000Z</dcterms:created>
  <dcterms:modified xsi:type="dcterms:W3CDTF">2026-10-01T21:16:11.0000000Z</dcterms:modified>
</coreProperties>
</file>