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7fd35e819d4282" /><Relationship Type="http://schemas.openxmlformats.org/officeDocument/2006/relationships/extended-properties" Target="/docProps/app.xml" Id="R34100f824dd24c28" /><Relationship Type="http://schemas.openxmlformats.org/officeDocument/2006/relationships/officeDocument" Target="/ppt/presentation.xml" Id="Rdf4faf1c6cd44e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52f676063d4b18"/>
  </p:sldMasterIdLst>
  <p:notesMasterIdLst>
    <p:notesMasterId xmlns:r="http://schemas.openxmlformats.org/officeDocument/2006/relationships" r:id="Raf7f5af9c0e04944"/>
  </p:notesMasterIdLst>
  <p:sldIdLst>
    <p:sldId xmlns:r="http://schemas.openxmlformats.org/officeDocument/2006/relationships" id="256" r:id="R835ba04b1631447d"/>
    <p:sldId xmlns:r="http://schemas.openxmlformats.org/officeDocument/2006/relationships" id="257" r:id="R1c84b83804644265"/>
    <p:sldId xmlns:r="http://schemas.openxmlformats.org/officeDocument/2006/relationships" id="258" r:id="Rbb97539784634353"/>
    <p:sldId xmlns:r="http://schemas.openxmlformats.org/officeDocument/2006/relationships" id="259" r:id="Rb3bb20b320224b88"/>
    <p:sldId xmlns:r="http://schemas.openxmlformats.org/officeDocument/2006/relationships" id="260" r:id="Rf17f7cc6c1e44aaf"/>
    <p:sldId xmlns:r="http://schemas.openxmlformats.org/officeDocument/2006/relationships" id="261" r:id="Rabc1cda0afb1456b"/>
    <p:sldId xmlns:r="http://schemas.openxmlformats.org/officeDocument/2006/relationships" id="262" r:id="R3433ccf30c8c48d2"/>
    <p:sldId xmlns:r="http://schemas.openxmlformats.org/officeDocument/2006/relationships" id="263" r:id="R666c490240b64067"/>
    <p:sldId xmlns:r="http://schemas.openxmlformats.org/officeDocument/2006/relationships" id="264" r:id="Rda12f5bc063a4262"/>
    <p:sldId xmlns:r="http://schemas.openxmlformats.org/officeDocument/2006/relationships" id="265" r:id="R2032a4fecc33444b"/>
    <p:sldId xmlns:r="http://schemas.openxmlformats.org/officeDocument/2006/relationships" id="266" r:id="R81920a4d62e84b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502b9c316f4ed7" /><Relationship Type="http://schemas.openxmlformats.org/officeDocument/2006/relationships/slideMaster" Target="/ppt/slideMasters/slideMaster1.xml" Id="R4152f676063d4b18" /><Relationship Type="http://schemas.openxmlformats.org/officeDocument/2006/relationships/notesMaster" Target="/ppt/notesMasters/notesMaster1.xml" Id="Raf7f5af9c0e04944" /><Relationship Type="http://schemas.openxmlformats.org/officeDocument/2006/relationships/presProps" Target="/ppt/presProps.xml" Id="R44f058c664984814" /><Relationship Type="http://schemas.openxmlformats.org/officeDocument/2006/relationships/tableStyles" Target="/ppt/tableStyles.xml" Id="R1ebf34a6ab5b49f5" /><Relationship Type="http://schemas.openxmlformats.org/officeDocument/2006/relationships/slide" Target="/ppt/slides/slide1.xml" Id="R835ba04b1631447d" /><Relationship Type="http://schemas.openxmlformats.org/officeDocument/2006/relationships/slide" Target="/ppt/slides/slide2.xml" Id="R1c84b83804644265" /><Relationship Type="http://schemas.openxmlformats.org/officeDocument/2006/relationships/slide" Target="/ppt/slides/slide3.xml" Id="Rbb97539784634353" /><Relationship Type="http://schemas.openxmlformats.org/officeDocument/2006/relationships/slide" Target="/ppt/slides/slide4.xml" Id="Rb3bb20b320224b88" /><Relationship Type="http://schemas.openxmlformats.org/officeDocument/2006/relationships/slide" Target="/ppt/slides/slide5.xml" Id="Rf17f7cc6c1e44aaf" /><Relationship Type="http://schemas.openxmlformats.org/officeDocument/2006/relationships/slide" Target="/ppt/slides/slide6.xml" Id="Rabc1cda0afb1456b" /><Relationship Type="http://schemas.openxmlformats.org/officeDocument/2006/relationships/slide" Target="/ppt/slides/slide7.xml" Id="R3433ccf30c8c48d2" /><Relationship Type="http://schemas.openxmlformats.org/officeDocument/2006/relationships/slide" Target="/ppt/slides/slide8.xml" Id="R666c490240b64067" /><Relationship Type="http://schemas.openxmlformats.org/officeDocument/2006/relationships/slide" Target="/ppt/slides/slide9.xml" Id="Rda12f5bc063a4262" /><Relationship Type="http://schemas.openxmlformats.org/officeDocument/2006/relationships/slide" Target="/ppt/slides/slide10.xml" Id="R2032a4fecc33444b" /><Relationship Type="http://schemas.openxmlformats.org/officeDocument/2006/relationships/slide" Target="/ppt/slides/slide11.xml" Id="R81920a4d62e84b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3af1ccc1c7418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d414938d6142b5" /><Relationship Type="http://schemas.openxmlformats.org/officeDocument/2006/relationships/notesMaster" Target="/ppt/notesMasters/notesMaster1.xml" Id="R832cfbd0119a44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bb1576a213439c" /><Relationship Type="http://schemas.openxmlformats.org/officeDocument/2006/relationships/notesMaster" Target="/ppt/notesMasters/notesMaster1.xml" Id="R097e5f8974224b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8b401f3f4f4d9b" /><Relationship Type="http://schemas.openxmlformats.org/officeDocument/2006/relationships/notesMaster" Target="/ppt/notesMasters/notesMaster1.xml" Id="Rbd60478cbf2e4d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48c7068f864c82" /><Relationship Type="http://schemas.openxmlformats.org/officeDocument/2006/relationships/notesMaster" Target="/ppt/notesMasters/notesMaster1.xml" Id="R12bcec792dee47e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d9ac10bd824393" /><Relationship Type="http://schemas.openxmlformats.org/officeDocument/2006/relationships/notesMaster" Target="/ppt/notesMasters/notesMaster1.xml" Id="R1679d02f14594c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2182f6a7184ca4" /><Relationship Type="http://schemas.openxmlformats.org/officeDocument/2006/relationships/notesMaster" Target="/ppt/notesMasters/notesMaster1.xml" Id="Rc38f7c4949a841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17af055b494570" /><Relationship Type="http://schemas.openxmlformats.org/officeDocument/2006/relationships/notesMaster" Target="/ppt/notesMasters/notesMaster1.xml" Id="R8dde3fd62fef46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4577b543d44918" /><Relationship Type="http://schemas.openxmlformats.org/officeDocument/2006/relationships/notesMaster" Target="/ppt/notesMasters/notesMaster1.xml" Id="Rc0022328782a44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9910f8ef304acc" /><Relationship Type="http://schemas.openxmlformats.org/officeDocument/2006/relationships/notesMaster" Target="/ppt/notesMasters/notesMaster1.xml" Id="Raf8ff36070654e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29f0281a36409e" /><Relationship Type="http://schemas.openxmlformats.org/officeDocument/2006/relationships/notesMaster" Target="/ppt/notesMasters/notesMaster1.xml" Id="R191e1ae7c0564cb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144fa6a3f24030" /><Relationship Type="http://schemas.openxmlformats.org/officeDocument/2006/relationships/notesMaster" Target="/ppt/notesMasters/notesMaster1.xml" Id="Rdafadfa6545741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2da5c7f56f42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58e8cee9524aeb" /><Relationship Type="http://schemas.openxmlformats.org/officeDocument/2006/relationships/slideLayout" Target="/ppt/slideLayouts/slideLayout1.xml" Id="R94939b24c73b48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939b24c73b48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aa8429faa480b" /><Relationship Type="http://schemas.openxmlformats.org/officeDocument/2006/relationships/image" Target="/ppt/media/image.png" Id="R1c92327f88cd425d" /><Relationship Type="http://schemas.openxmlformats.org/officeDocument/2006/relationships/notesSlide" Target="/ppt/notesSlides/notesSlide1.xml" Id="R936de131ff6a4c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0cfd4f3b754333" /><Relationship Type="http://schemas.openxmlformats.org/officeDocument/2006/relationships/notesSlide" Target="/ppt/notesSlides/notesSlide2.xml" Id="R0072b640086345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f3347bd4454752" /><Relationship Type="http://schemas.openxmlformats.org/officeDocument/2006/relationships/notesSlide" Target="/ppt/notesSlides/notesSlide3.xml" Id="Rb8b933e8deda4e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172f650ee4557" /><Relationship Type="http://schemas.openxmlformats.org/officeDocument/2006/relationships/notesSlide" Target="/ppt/notesSlides/notesSlide4.xml" Id="R2944f8dc430846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5ab09a9b64fb6" /><Relationship Type="http://schemas.openxmlformats.org/officeDocument/2006/relationships/notesSlide" Target="/ppt/notesSlides/notesSlide5.xml" Id="Ra484ef2a358041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7718aa6ac1446e" /><Relationship Type="http://schemas.openxmlformats.org/officeDocument/2006/relationships/notesSlide" Target="/ppt/notesSlides/notesSlide6.xml" Id="Rc0a1c75d0d284a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ba51d165f48e1" /><Relationship Type="http://schemas.openxmlformats.org/officeDocument/2006/relationships/notesSlide" Target="/ppt/notesSlides/notesSlide7.xml" Id="Rf6662d6205e24d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5cf9174894f50" /><Relationship Type="http://schemas.openxmlformats.org/officeDocument/2006/relationships/notesSlide" Target="/ppt/notesSlides/notesSlide8.xml" Id="R48d2dc7e78c041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61f248ddb94340" /><Relationship Type="http://schemas.openxmlformats.org/officeDocument/2006/relationships/notesSlide" Target="/ppt/notesSlides/notesSlide9.xml" Id="Rb802f5b308c1432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5d88dbd454bf7" /><Relationship Type="http://schemas.openxmlformats.org/officeDocument/2006/relationships/notesSlide" Target="/ppt/notesSlides/notesSlide10.xml" Id="R6268ba32a9c1462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8f2e8e3174d90" /><Relationship Type="http://schemas.openxmlformats.org/officeDocument/2006/relationships/notesSlide" Target="/ppt/notesSlides/notesSlide11.xml" Id="R535601d6d2cb4e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09A92A-7207-47F0-85DB-35456485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DF539-89A8-425C-82CA-B8F1A1F5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546C7-5F39-4EAC-8CE1-B22D02094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Maker From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74511-CE5F-4990-B055-9F6172FC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rough launch script into a clear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37ED5E-D480-4239-8449-CC185F12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13ED6A-55B1-4E20-A5FF-7CCA3598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A5526-73F0-4F19-95FA-749F1D027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F0529A-4F36-4025-8D63-838D0FE44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2327f88cd425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97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8E2C0B-A8B1-4DD2-A96A-335227FF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55345-B7EA-413D-A411-6D72EBA3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1EED97-823A-4950-AE76-5E13FFFA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D7C2C1-3953-4BB0-9B84-E3AA303A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E1119-060E-4305-A41F-1429F572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maker from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4DA49-9529-4C62-96D0-500F6EA6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432DB3-ADCF-4773-9DF7-B0B2D832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A25A1-E4D2-4536-91AF-B2C44474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9B383-7528-44E6-91E6-48F7C21F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618D54-8AC7-475B-B3DF-A632FC6C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4C989C-3EE1-4D8E-8FD9-B0CC7D201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53733-B3B4-4B93-A6E7-EF009A76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Script Breakdown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D6136-9827-45A5-8252-C6B0B310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9F9A2D-7CB3-42A9-BD42-AA55F4B3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38991-D5FD-4D86-97DA-0F358E9B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FD05A-AA25-4513-90D2-43F95E1B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C8BA1-0278-46DE-B71D-6E72B969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Auto-build the deck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4B3494-93A6-4DAA-8F92-292DFF28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F7E2EB-B059-4702-8A55-A02272D5A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69414A-DACA-4CE1-AA36-C52DBB5B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9ABF2D-452A-4694-B977-65C60A60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</p:spTree>
    <p:extLst>
      <p:ext uri="{BB962C8B-B14F-4D97-AF65-F5344CB8AC3E}">
        <p14:creationId xmlns:p14="http://schemas.microsoft.com/office/powerpoint/2010/main" val="14293987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A528D-2983-4AEB-9FD5-9642081B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85319-CA8A-4036-BE92-935F87AE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B77462-9DFA-4545-A9B5-6A3EE7A1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5EA72-4584-4709-B229-92BC4FBE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50CDE8-1EBD-4C75-B83F-D55DCB56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to polished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90279-617B-406F-B2A7-69AC760F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04B2D3-71B8-434B-A260-413129E8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5426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FD5319-DD2D-4923-8060-D20D69B4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447FD1-2923-4CAD-B8E5-617D6888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4A8C43-31C8-48D4-B54A-C6A57C684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DF9B2-0BA8-485C-9D97-2DE83436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A1EBA1-7D67-4878-9555-69898F849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presentation maker from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8B23F-E992-4B0B-BECC-33518FB0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66E27-104F-48AF-9367-2339249A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C1514-8820-4EB9-8F4C-CCB96BA8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1B680B-12C8-4E3A-B9E6-AFA296B57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maker from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C5976-319C-4187-B71A-1A1EDACB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7FF95-134E-4909-A883-627DA8469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D1362E-05BB-4A9E-B3BE-4DB60F11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37034E-A0E6-450B-B54B-1B5449E9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38FE66-5609-420B-844E-17C5C311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to polished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2403A5-F87D-4CF7-B617-B5CBB0B1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4B685D-F667-4605-BF4F-CDD9D9AC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8B1BF3-748E-47F9-9A00-45674D7A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10E2BA-1345-4443-943E-45E2C88E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31658F-63ED-49E5-B062-75EAAEA4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Export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4BB93A-A348-4BBA-8233-C45A3972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484143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90B68B-2EBF-47CE-B5E4-A58717D54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22C6B-2547-4B1E-9496-2DB97640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0012DB-232D-49FD-A9DD-B06210C3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B2C9E3-3E25-4E34-97D2-AF7568598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A0001-F47D-4546-B2A4-E9F722BA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414D3-6F82-43AC-ACBF-709E5EC4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8B6AF-4B33-40C4-8E87-77399E42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09988F-E326-4142-B3A3-31A2973D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57F0A0-C6B5-4D04-A2E8-F6F85077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D71453-227C-4F25-A299-F7655E4B1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96836D-FB70-4351-9C36-A05D5B0F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C9936-F8CE-4B66-8010-9435737D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9FAE19-2763-4C44-B8F3-DE1A4508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0D30B4-04E1-4DF6-95C3-5907CAB9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293790-BE40-4839-BA76-857DDEE5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38411-1B60-40E0-816E-1FCC74BD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1A3966-B89C-4501-A657-EB7DAED8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Auto-build the deck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368769-733C-4A39-95CE-CFCE5336B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59554E-EAB1-450A-8D81-9EE8EB310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B2DADE-CCB9-4786-B004-F56C7006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8F6919-A28F-4F71-814B-32477CDF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C9A2B-5AB5-41D8-AA61-B3B0EA43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D287AC-F41B-45D0-8FC9-5020CB1EE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20E9C0-458E-439E-85B0-E622A1B4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ADAA28-4457-4D65-98B5-59F9D04E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ABE858-5A45-4F89-AC89-EF8D27A3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807188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0AADAE-7B03-4730-A44A-24F910AC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0DFFD-DA6E-42CF-85DE-8C07FA25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056019-1A75-49A7-A2C5-2884A19BD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FE60F-126D-4A96-AF31-B2C3DD01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B0607B-DB1B-40C5-B3E5-544F0EAA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maker from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1B810-6AD6-4EEE-A33F-B8E726F2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D9B10-5134-46CE-9011-5C0C8F01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A4EA5-C2C3-43A7-83A4-5F668430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B0E99-34F1-4BE5-951B-A955645EE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script is long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4599F-8D9F-468B-8C70-B398E221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10B07-6D7A-4E39-8856-67F02509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inconsistent and unfinished.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B42ACC-9A44-4D91-865D-29AA26F2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2EB8EC-06AC-4091-96F2-FAE2281C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Rewriting takes too much time.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B65FD2-BC9A-4E61-B770-9F88BBC8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2E501-FE31-4252-B5F5-8DCF2526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81D919-8CBF-4BAB-B8B8-36D215A86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CFC338-ADC3-4DA3-8187-6DFADEB0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clear sections.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ACEB12-0C79-4DA0-92EC-FBAB968A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EAB3D1-AC70-4F75-BCD0-80FDD953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match the message and tone.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CD55A3-2982-4963-ABAB-6EFD6019F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F0CF1F-E9B5-4B0A-8DBC-89A91BBF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present sooner.</a:t>
            </a:r>
          </a:p>
        </p:txBody>
      </p:sp>
    </p:spTree>
    <p:extLst>
      <p:ext uri="{BB962C8B-B14F-4D97-AF65-F5344CB8AC3E}">
        <p14:creationId xmlns:p14="http://schemas.microsoft.com/office/powerpoint/2010/main" val="180379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0ECE1-D138-40C1-99F0-3BEBCB3D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D0403-4AE4-410A-820C-66CA2E0A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C7DDF7-5DED-4217-9256-4E5CD422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88F51-E885-41A4-866C-1AE2166C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75A46-1492-4F29-9307-D666E3EC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5B8CF-7FC9-4283-9C65-ACCCE34E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BF6960-D557-49BC-A53F-5B619282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7A6807-D796-415F-A3B1-FE081858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0B9BAD-068E-4D33-A730-8671B699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A59CEA-1403-494D-A188-1E77CC76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spoken ideas into a clean deck for meetings and demos.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CA11A1-532E-4F27-995B-2D64AC45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82232-C6EC-4990-BF52-C755E745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24DB37-18E4-4109-8E8F-870735BB7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C5A69-21A0-4A3C-8691-A8F5732F2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33AF5-B088-4F99-B8A1-0476F46A5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Convert campaign scripts into structured presentations fast.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AE8DA4-7F08-4C71-B85A-84268A79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8D293-9B35-4BAB-A936-1F658C45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EC05C7-1ECC-4BDA-B5E3-AF6AFA63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F49AC-E4A7-4EC6-8F45-59EE03A4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019EFD-F9F2-47CE-B0E4-717BC61E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lesson scripts into clear slides for workshops.</a:t>
            </a:r>
          </a:p>
        </p:txBody>
      </p:sp>
    </p:spTree>
    <p:extLst>
      <p:ext uri="{BB962C8B-B14F-4D97-AF65-F5344CB8AC3E}">
        <p14:creationId xmlns:p14="http://schemas.microsoft.com/office/powerpoint/2010/main" val="21180851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6621630-1C11-4587-9441-A6638F52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88FE8-FEB2-4694-9A44-E2E7240F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82BCA8-043F-4D29-9277-98A1A829C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6EB87-A8FD-4BEB-BDF0-C8424921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6757B2-BCE0-4B43-8E83-FC3ABCC8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E2596-1409-4122-AF1B-38CF6AF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4DF79-7C09-4AEC-BD11-BEFA70398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5C29E2-44A5-45CB-B26E-5E55E738C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97C29D-13CE-4CA2-A51B-62272D95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8B3EC-155C-4F33-9A8C-024DF00F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495580-8E09-48FA-BECB-BA5636E8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C5DD1-1758-4743-92F0-E23DE41F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A49D9A-4645-42F5-B52E-911ECC1B0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78D071-86E0-4C7C-97D8-56461632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59B05-4C7B-4EDD-A4FE-2BA49BEA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1E45C-B2C5-4BE1-A19E-57E5FFFF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0DBD7-653B-45B2-8E6B-507D92E8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EDC4BE-9A01-4F05-A530-F91FAB44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B29A0-9147-46AC-9F03-933CAF9D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8370B-8456-4CF4-BE8F-0EB194A6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22955-F0A7-42B3-ADAA-8E73AE4E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A870C-B297-492B-8735-2299D3DD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00A9DF-49D4-4290-BB6F-63A22450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Auto-build the deck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427E70-7BD3-45E9-A288-3E8154C6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73AE19-B6A4-4FB8-9B7F-6FED8ADA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E16E8C-4199-475F-AB2A-75AED67D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02E3F2-DE15-4570-8690-D4D3E7B0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86A0DF-F78B-472D-9557-159F554D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1D175B-84CE-4473-BAEE-786E9907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</p:spTree>
    <p:extLst>
      <p:ext uri="{BB962C8B-B14F-4D97-AF65-F5344CB8AC3E}">
        <p14:creationId xmlns:p14="http://schemas.microsoft.com/office/powerpoint/2010/main" val="1200411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0384C9-CD57-4EB6-BB71-1285EDF7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38A86-90A4-4680-916E-424B99E2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6EDEF8-5CFA-4141-8E1F-6783FF51C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679E0-EA19-4AE5-B72D-63D7C1C6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4B56A6-B456-4CEF-B052-61D0C9612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4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maker from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1A888-122E-4AA4-B340-9819DB011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4D494-F0C8-48BA-89FB-ADE12D962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4A011D-6B57-480D-A5AC-C264D0E8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script become a sharp deck for a client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D7794C-4CCE-40B4-BBF1-3F350E549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006B7-7108-4C90-8F28-1D0C9DA74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3DBA5-8E66-4A69-98F2-8C137748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57B447-A85F-4ACF-BCA2-4C25AD26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9A929B-17E3-4256-AAA0-92399BD7C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7487F8-44EC-4BC2-A6CB-370571CD6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A5C3D-802F-48F2-BE70-401EA022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Auto-build the deck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87E5E3-F85E-463B-A787-FD95F68A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72A5A9-C568-4C71-897E-BF57309A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1D9742-81E0-418B-91F0-7B3DAE1BF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</p:spTree>
    <p:extLst>
      <p:ext uri="{BB962C8B-B14F-4D97-AF65-F5344CB8AC3E}">
        <p14:creationId xmlns:p14="http://schemas.microsoft.com/office/powerpoint/2010/main" val="20393158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01CA09-7C08-419E-BB1A-2401D645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6EBB0-B7D1-452E-AC87-AFE7B4E9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B5E70-2FE5-4AFE-85ED-FF0181BC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71AD9C-7A4B-40E3-97AC-4B8905A2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14CF41-7C16-47F9-BBF5-488451E95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presentation maker from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FBE33F-4761-400C-8859-747BDB2B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13D17-070F-497B-89F9-8AE5E440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6B634B-B589-4724-973A-FBCA99D6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FE4F84-615A-4783-91C5-285B9C6A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Paste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EC5CF4-AA0E-4EE9-8F39-F2D3976B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3900D-6FC6-4442-AAA5-EE3FFBEFB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B40D3-AACD-447A-995B-C412CEF4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A03CA-4D7A-4B6F-B3AB-F07BCD70C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1A9035-C133-4B73-B58D-C7FB02FC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74FBE-C5C4-4116-ABBE-DD26093E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AFEFA-EBBC-45C3-A7BC-E8722642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B9FC2-D9C9-4271-8646-FE1D70A4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566041-3E63-475E-BD76-CAC9E594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9EC5F0-BEEE-446C-80F9-26CEAFF2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Auto-build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ACC644-099A-4CD8-8473-C92884D2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352E1-0BC7-496B-B4AF-17245345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9524AC-359E-4026-8AEC-A8ADEE4F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2D4E2F-08B5-471A-8E11-11083379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27FAEC-1567-4B37-BCB6-CFE71FA5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C674C4-C940-49ED-BCA2-62760325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133500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741477-67DC-4DA8-A09E-6EB8E8C1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C9A99-23A6-4B7A-9D7B-37BC2972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DF39F1-CD6B-4D09-8216-96B0A3F44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to slides, with less friction.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DA874-5D4D-4733-B0C7-724E17FE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5DA300-81A0-415A-963D-56AA8CD1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9AFD2-9583-48FF-92FC-62230D42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C083A-2FB8-4F6B-9B60-70A0346D8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283854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2026-10-01T21:18:08.9570000Z</dcterms:created>
  <dcterms:modified xsi:type="dcterms:W3CDTF">2026-10-01T21:18:08.9570000Z</dcterms:modified>
</coreProperties>
</file>