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331ff2b2e96417b" /><Relationship Type="http://schemas.openxmlformats.org/officeDocument/2006/relationships/extended-properties" Target="/docProps/app.xml" Id="R1f689efdd8e141a8" /><Relationship Type="http://schemas.openxmlformats.org/officeDocument/2006/relationships/officeDocument" Target="/ppt/presentation.xml" Id="Rc67bcf22b5264a5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7e4cc16cbd94d72"/>
  </p:sldMasterIdLst>
  <p:notesMasterIdLst>
    <p:notesMasterId xmlns:r="http://schemas.openxmlformats.org/officeDocument/2006/relationships" r:id="Rf2e98ae543674e79"/>
  </p:notesMasterIdLst>
  <p:sldIdLst>
    <p:sldId xmlns:r="http://schemas.openxmlformats.org/officeDocument/2006/relationships" id="256" r:id="Ra1d4d60b547941cd"/>
    <p:sldId xmlns:r="http://schemas.openxmlformats.org/officeDocument/2006/relationships" id="257" r:id="R5eb5115df60349bb"/>
    <p:sldId xmlns:r="http://schemas.openxmlformats.org/officeDocument/2006/relationships" id="258" r:id="Rc919a1a259844e17"/>
    <p:sldId xmlns:r="http://schemas.openxmlformats.org/officeDocument/2006/relationships" id="259" r:id="Rb6d5e6250e50421e"/>
    <p:sldId xmlns:r="http://schemas.openxmlformats.org/officeDocument/2006/relationships" id="260" r:id="Rcb975af33a5e403a"/>
    <p:sldId xmlns:r="http://schemas.openxmlformats.org/officeDocument/2006/relationships" id="261" r:id="R8b203dceef0349d8"/>
    <p:sldId xmlns:r="http://schemas.openxmlformats.org/officeDocument/2006/relationships" id="262" r:id="Rfd795dd62f6644d4"/>
    <p:sldId xmlns:r="http://schemas.openxmlformats.org/officeDocument/2006/relationships" id="263" r:id="R7706edd0aa854cfa"/>
    <p:sldId xmlns:r="http://schemas.openxmlformats.org/officeDocument/2006/relationships" id="264" r:id="R312923e6ab5f4d2b"/>
    <p:sldId xmlns:r="http://schemas.openxmlformats.org/officeDocument/2006/relationships" id="265" r:id="Rb5668505088d4305"/>
    <p:sldId xmlns:r="http://schemas.openxmlformats.org/officeDocument/2006/relationships" id="266" r:id="R9e9b30f116e0467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abd2a5ec9e34230" /><Relationship Type="http://schemas.openxmlformats.org/officeDocument/2006/relationships/slideMaster" Target="/ppt/slideMasters/slideMaster1.xml" Id="Rd7e4cc16cbd94d72" /><Relationship Type="http://schemas.openxmlformats.org/officeDocument/2006/relationships/notesMaster" Target="/ppt/notesMasters/notesMaster1.xml" Id="Rf2e98ae543674e79" /><Relationship Type="http://schemas.openxmlformats.org/officeDocument/2006/relationships/presProps" Target="/ppt/presProps.xml" Id="Rdfb3145a2b4f490a" /><Relationship Type="http://schemas.openxmlformats.org/officeDocument/2006/relationships/tableStyles" Target="/ppt/tableStyles.xml" Id="R264e38a8c4f64ce0" /><Relationship Type="http://schemas.openxmlformats.org/officeDocument/2006/relationships/slide" Target="/ppt/slides/slide1.xml" Id="Ra1d4d60b547941cd" /><Relationship Type="http://schemas.openxmlformats.org/officeDocument/2006/relationships/slide" Target="/ppt/slides/slide2.xml" Id="R5eb5115df60349bb" /><Relationship Type="http://schemas.openxmlformats.org/officeDocument/2006/relationships/slide" Target="/ppt/slides/slide3.xml" Id="Rc919a1a259844e17" /><Relationship Type="http://schemas.openxmlformats.org/officeDocument/2006/relationships/slide" Target="/ppt/slides/slide4.xml" Id="Rb6d5e6250e50421e" /><Relationship Type="http://schemas.openxmlformats.org/officeDocument/2006/relationships/slide" Target="/ppt/slides/slide5.xml" Id="Rcb975af33a5e403a" /><Relationship Type="http://schemas.openxmlformats.org/officeDocument/2006/relationships/slide" Target="/ppt/slides/slide6.xml" Id="R8b203dceef0349d8" /><Relationship Type="http://schemas.openxmlformats.org/officeDocument/2006/relationships/slide" Target="/ppt/slides/slide7.xml" Id="Rfd795dd62f6644d4" /><Relationship Type="http://schemas.openxmlformats.org/officeDocument/2006/relationships/slide" Target="/ppt/slides/slide8.xml" Id="R7706edd0aa854cfa" /><Relationship Type="http://schemas.openxmlformats.org/officeDocument/2006/relationships/slide" Target="/ppt/slides/slide9.xml" Id="R312923e6ab5f4d2b" /><Relationship Type="http://schemas.openxmlformats.org/officeDocument/2006/relationships/slide" Target="/ppt/slides/slide10.xml" Id="Rb5668505088d4305" /><Relationship Type="http://schemas.openxmlformats.org/officeDocument/2006/relationships/slide" Target="/ppt/slides/slide11.xml" Id="R9e9b30f116e0467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99b22b0bf1e4d4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83306f8c990459b" /><Relationship Type="http://schemas.openxmlformats.org/officeDocument/2006/relationships/notesMaster" Target="/ppt/notesMasters/notesMaster1.xml" Id="R78ee0081241c430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181dc664e324467" /><Relationship Type="http://schemas.openxmlformats.org/officeDocument/2006/relationships/notesMaster" Target="/ppt/notesMasters/notesMaster1.xml" Id="Rea9f26872a954a4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4a5f1e83b9f4353" /><Relationship Type="http://schemas.openxmlformats.org/officeDocument/2006/relationships/notesMaster" Target="/ppt/notesMasters/notesMaster1.xml" Id="Raee7ea8983c24d5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c6e3598e7e04a2c" /><Relationship Type="http://schemas.openxmlformats.org/officeDocument/2006/relationships/notesMaster" Target="/ppt/notesMasters/notesMaster1.xml" Id="R827e713d7e54468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2a54889d84842c4" /><Relationship Type="http://schemas.openxmlformats.org/officeDocument/2006/relationships/notesMaster" Target="/ppt/notesMasters/notesMaster1.xml" Id="R2dd175c4b85945f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a5bb334778f4160" /><Relationship Type="http://schemas.openxmlformats.org/officeDocument/2006/relationships/notesMaster" Target="/ppt/notesMasters/notesMaster1.xml" Id="R6e6044fc8d2644d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9175d972459448d" /><Relationship Type="http://schemas.openxmlformats.org/officeDocument/2006/relationships/notesMaster" Target="/ppt/notesMasters/notesMaster1.xml" Id="R7a17761c13494da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4bdab2a80724278" /><Relationship Type="http://schemas.openxmlformats.org/officeDocument/2006/relationships/notesMaster" Target="/ppt/notesMasters/notesMaster1.xml" Id="Rcb838bcc3c4e4cb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2804126a1414572" /><Relationship Type="http://schemas.openxmlformats.org/officeDocument/2006/relationships/notesMaster" Target="/ppt/notesMasters/notesMaster1.xml" Id="R0f6e566d02314f5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58a681ac677458d" /><Relationship Type="http://schemas.openxmlformats.org/officeDocument/2006/relationships/notesMaster" Target="/ppt/notesMasters/notesMaster1.xml" Id="R4cfc200fab44472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d9a4d286a0f4d28" /><Relationship Type="http://schemas.openxmlformats.org/officeDocument/2006/relationships/notesMaster" Target="/ppt/notesMasters/notesMaster1.xml" Id="R9fd06d26ba3b4a7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13ca56fbb12418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21f2614a0ae4ea1" /><Relationship Type="http://schemas.openxmlformats.org/officeDocument/2006/relationships/slideLayout" Target="/ppt/slideLayouts/slideLayout1.xml" Id="R1bfd1ac5865f417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bfd1ac5865f417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f4e5697be94b07" /><Relationship Type="http://schemas.openxmlformats.org/officeDocument/2006/relationships/image" Target="/ppt/media/image.png" Id="R7ec5a275ea194c8f" /><Relationship Type="http://schemas.openxmlformats.org/officeDocument/2006/relationships/notesSlide" Target="/ppt/notesSlides/notesSlide1.xml" Id="R4a9db7eed57a42b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4d3739858a4388" /><Relationship Type="http://schemas.openxmlformats.org/officeDocument/2006/relationships/notesSlide" Target="/ppt/notesSlides/notesSlide2.xml" Id="R29c7ff6e4d0a491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2f8674ec184852" /><Relationship Type="http://schemas.openxmlformats.org/officeDocument/2006/relationships/notesSlide" Target="/ppt/notesSlides/notesSlide3.xml" Id="R9caf48b4e8f8495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3fc52862994df7" /><Relationship Type="http://schemas.openxmlformats.org/officeDocument/2006/relationships/notesSlide" Target="/ppt/notesSlides/notesSlide4.xml" Id="R25cf1dffbe96468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65b374c3a046fe" /><Relationship Type="http://schemas.openxmlformats.org/officeDocument/2006/relationships/notesSlide" Target="/ppt/notesSlides/notesSlide5.xml" Id="R0c2fa368fae1425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eb3f828ea24abe" /><Relationship Type="http://schemas.openxmlformats.org/officeDocument/2006/relationships/notesSlide" Target="/ppt/notesSlides/notesSlide6.xml" Id="Rbad477cdef6b4da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834ee26d944e75" /><Relationship Type="http://schemas.openxmlformats.org/officeDocument/2006/relationships/notesSlide" Target="/ppt/notesSlides/notesSlide7.xml" Id="Re6f128edfe164e5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9c571a0c9047ff" /><Relationship Type="http://schemas.openxmlformats.org/officeDocument/2006/relationships/notesSlide" Target="/ppt/notesSlides/notesSlide8.xml" Id="Rc02183a87e58457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3b9ff9cc76418d" /><Relationship Type="http://schemas.openxmlformats.org/officeDocument/2006/relationships/notesSlide" Target="/ppt/notesSlides/notesSlide9.xml" Id="R70ff4f0a525b4bc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94d8088a094101" /><Relationship Type="http://schemas.openxmlformats.org/officeDocument/2006/relationships/notesSlide" Target="/ppt/notesSlides/notesSlide10.xml" Id="Rd1a08a810aec425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58d5378d564bfe" /><Relationship Type="http://schemas.openxmlformats.org/officeDocument/2006/relationships/notesSlide" Target="/ppt/notesSlides/notesSlide11.xml" Id="Ra21c8cfd9400474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F692D7-4A5A-4D45-8A05-9D816EC03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6F6CC8-C5B5-4478-9CD3-F99F74E1F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5B53E4-1ED4-4EAE-AAF7-D8F739023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Presentation Maker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C7DDBE-2C2E-4AC3-8D73-80F7F5D70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turns a rough product brief into a polished investor deck in one afternoon.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21289A-58C9-4DBC-8E10-0D0A6C95A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721786-6E08-47A3-8BA8-6B1B13723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A3E8D3-DDF6-44D5-AC1B-42A0C1C34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8EE9AB-4997-4B78-9EDD-9B9B730D8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c5a275ea194c8f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0202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89A6E8-9F4B-4D8F-B965-1DA2C70BD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0511F9-8656-4787-82A7-DEFEDA682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95B19C-864A-4579-AFB8-EACA9B2A1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4444C3-DD04-48DA-9A82-07C028949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C84CD0-F8E1-4FCC-9E46-09CAEF356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presentation maker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F64561-B045-4785-8F44-A730D59C8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5A3834-A393-4103-9FFD-121C72CF1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C17897-6616-4610-B938-79C178B63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335FC9-6A24-4FE1-8ACC-2313BAA6F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key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600EC1-C32C-452F-8D0D-2A8E20D9B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A0D427-167D-4E37-93D3-794DEB5D0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DC0F6A-AE51-49E2-A23C-CE1665042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Slide Outline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AC7BD0-00F0-4BF8-8653-CA8EDDD95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a slide style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7AE405-1E78-49CF-8F25-8381246D3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271862-A613-4652-BCB0-559530291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196226-F82A-4299-8E69-F501409B3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Visual Style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79F3A1-B747-478F-BB48-A83B2D64B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the outline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F4E6D6-B087-401A-B346-F9CFE5496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3BC5E1-5738-4A01-A92E-78C9FFDE8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B0B6BBA-6DB4-4070-B0FA-0E17DC0B7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BB4ABB-F5DF-4BFB-82E6-B2D0EA50C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the message</a:t>
            </a:r>
          </a:p>
        </p:txBody>
      </p:sp>
    </p:spTree>
    <p:extLst>
      <p:ext uri="{BB962C8B-B14F-4D97-AF65-F5344CB8AC3E}">
        <p14:creationId xmlns:p14="http://schemas.microsoft.com/office/powerpoint/2010/main" val="114315305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DCEA68-9A9E-4A12-B810-1016F813F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614F04-983F-42BE-8DCA-5D036C86C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7C9B87-5440-4F96-A249-F1E5FEA29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7ED7EE-F950-48DC-8BA1-18DA61E4A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4CA4DE-3EB6-4C1D-BD67-4710ACC7D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From scattered notes to a clear pitch deck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AC19C7-04D7-4BA1-AB7E-4CFC1848D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697C2E-EB9A-423D-B5B5-99660E978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1241421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426E96-BABC-468F-B9AA-1F10A7E9F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7B0228-727D-484D-AF54-2D43CD020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BD8AA4-F5D5-4A0A-A618-7A3665F71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A6CE46-6439-4051-822A-A9A5260A7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165386-5C78-48C0-A3B3-E342DD5B4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ai presentation maker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11C4D7-B6E8-4F37-9522-7ECB09AD5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31F4FA-C6CC-4A33-A051-391757082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9A57D8-2DF1-4D65-8AB0-BA978C3B6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7B34BD-0563-43E6-9505-BDC98B1C7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presentation maker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FB2D8F-7D25-462E-A4D1-898E689DE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1EA2FE-AC46-4B41-AC46-9E4F834DF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59A75B-51C5-421B-A80C-B7D68DD36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7C0A96-406A-499E-92CA-04E0FE2F5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52AF23-BFC1-4B3A-87ED-4A9F2CE6F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scattered notes to a clear pitch deck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D35F1B-0065-4B80-9CF5-2F2BED6C9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459F31-F5E7-4F41-B9D0-39D237D25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DB2C75-B6DC-4C3D-BA59-0A5B25D21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652108-26C0-439F-946E-31E65A87E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6AA51A-BD5F-480B-82A3-12E22081E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Export the deck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81F24F-A31C-4262-88C5-66C5189E7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76319803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7FCBEA3-02B9-47DD-9A23-E567EDBFA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94D431-C539-4F0A-9677-75E3D5D86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BED908-17C7-4A09-8F4C-881ECEB1F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2063B1-F87D-41FF-B678-97D87CC54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DC8D04-D158-48A9-9DFE-848EC3717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E8A110-4A1D-4288-827D-CF37B9EDB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7931A3-9C66-4E5F-960F-71AD35904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C38273-8FEF-4BED-BBFC-4C0543E2B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DB7928-6132-41B0-9BF9-F12653ED3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Gather key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202506-D98D-424F-A353-C582889FB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BEA31B-9614-47C2-87E3-B9A5A6BD8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E2778F-FE7B-45FA-AAAF-03C1DC8E1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FAD27C-98D9-4181-8BAF-5B2785FE7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a slide style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8BDCF3-988F-4A95-A9B9-9824CC365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58EF11-ED6F-4085-9B41-AAD032098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AD0C3B-45E5-442D-B884-592685A29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9134DE-3224-4519-B66A-D6975E414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the outline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7995F1-0F65-4424-B9EF-A6907A940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5E491A-58FF-4AEC-BEA0-84E3C5F10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5C6242-D619-4C4C-A77A-3CBF1AC64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7C03AA-91EC-4257-8298-54DE25307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the message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EA71E77-0DFD-4B64-88C7-FD785A28D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9B65D00-27E8-43C6-BCD6-AC6D94062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DC02B9F-E3B3-4403-B386-8F3FD6520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DCF2671-3405-4181-821C-22FF55915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E22F6D3-7CCD-4DFC-8BAB-1D13A811C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7229123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0010500-BE15-4F27-95D9-4E2F50686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04D688-8DE0-4356-A8F3-463E0196A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20A976-A483-4B68-888E-5F1A7ADE3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DDC1C3-9F9C-4E80-9D63-152388263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28B700-ACC3-42E0-AEC0-DFFA42F12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presentation maker: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0FE41D-FC69-4556-9A1D-C5CB33F48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7DDB81-C9B9-4B04-919E-6EBDEE67D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F35C31-B4C3-4536-B7CA-4B0E939D2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2DFF0F-A0C0-43CF-B0C8-B5089C94C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Ideas are buried in messy notes.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54D9FF-2FE0-415F-B2A2-DC4F00923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8076E0-D0A8-40FA-B970-78632EB71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Slides look inconsistent and rushed.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28F5BA-46E0-46BC-BE18-B4223F680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E9268B-CBD8-46AD-877E-45174B0FC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story feels hard to follow.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6EF4FE-DE4A-48AC-B327-D4D796A10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1EAD78-78FA-4A68-A280-CD8ADB73A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47541D-0872-4C6F-9C5B-C337A27B3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EB7728-5227-46F2-B0C7-33E6EEE23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4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message is organized slide by slide.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30EBB1-B3FC-4259-9B1E-CD5BF58BB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8996F0-68E1-447A-941D-A79AB6074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design feels consistent and professional.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0E9894-F031-43D0-90C6-CB85A6372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287DFAE-6D1D-4A64-B94A-AE58D7F72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8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is ready to present with confidence.</a:t>
            </a:r>
          </a:p>
        </p:txBody>
      </p:sp>
    </p:spTree>
    <p:extLst>
      <p:ext uri="{BB962C8B-B14F-4D97-AF65-F5344CB8AC3E}">
        <p14:creationId xmlns:p14="http://schemas.microsoft.com/office/powerpoint/2010/main" val="187396400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11DC3F-40B8-4ACC-9C69-277D8A061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C67EB9-1570-47B4-A64F-6FD35271F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1DDBF8-8D36-492B-8686-40B41DEA0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5724A4-08B3-4BC5-B3D7-4C048C517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D27380-A10A-41F1-98A7-D09F3F0CD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E61383-D3B5-4386-9208-3C5596231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DFBF22-B8EB-4271-A8FF-069101876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440E99-4EA5-4B0B-B71E-E391137FB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791953-92C5-4312-9818-57A724AC8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399793-7C81-4BA7-B36F-E28BF36CA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turn ideas into a clear pitch for investors.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59C7B9-6571-4BFE-B569-71432E317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431EE2-6EB6-468F-86D2-07AD040BA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CFFE23-E47D-4D95-B954-C10558EC8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170796-4589-47AC-8C7A-E031EF7FC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56E30E-6171-42F8-A82A-6A200484C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polished slides for launches, updates, and internal reviews.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B922A6-4512-47F5-BA2E-2951933B7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AB1823-8AE9-4062-89F4-3BCC34060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799F2F-21C5-4E75-BDEC-E9E2F1EFB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5749FD-9C1B-4A88-94E4-F82F14AF9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CONSULTANTS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0B5A5D0-C7AE-4784-B510-264EC6A40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structure for client-ready presentations.</a:t>
            </a:r>
          </a:p>
        </p:txBody>
      </p:sp>
    </p:spTree>
    <p:extLst>
      <p:ext uri="{BB962C8B-B14F-4D97-AF65-F5344CB8AC3E}">
        <p14:creationId xmlns:p14="http://schemas.microsoft.com/office/powerpoint/2010/main" val="2965599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803F1BB-1BBE-43C8-85CE-21AAC9D72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8365C0-FE14-4104-8244-3E3FA2551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18B147-2BA0-4104-B124-40D71380D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714E30-0B4E-4689-A5D9-82634D963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E9A2C5-5D5B-4F26-8801-89402E257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80F122-BE6B-4A45-B961-B45DDDA19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839499-9025-453E-9FD5-A784D2116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F55A25-9E93-40A8-BC23-D0248C21A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D73299-4E22-447E-8A13-3113AB73E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1F623B-E764-439E-AF5A-CBAD91BB9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F2FB73-A823-4F8C-A05D-66FA0F5B8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Gather key notes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55945D-7BB0-49AF-817D-D673C69BA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F78EFA-A69D-4404-B4A2-9D8515DD8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64B2F9-C91E-4712-9F21-EEB285442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1E02CA-934A-4559-8854-A603AA270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21731A-9355-4AA4-AEC3-4B3E99467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38D7D5-2412-4E69-98A2-D39C2211D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a slide style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7526FD-BA68-42C5-BF35-A9DB0ED14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49302A-BB0D-409F-9220-C1029B9CB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59B6E70-141E-4A30-B3BD-EC00863EA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D4F9FF-3A96-4FF7-BEE3-42391C488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7F92EA7-F85A-4139-A60D-825AED134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38A5648-0412-412F-A280-0DBE793EB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the outline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D30FBCB-D69F-4BD9-9704-E769DF83B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2A190B3-2BD1-4CCF-98A5-795C7E1EB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B419B73-AB02-4C8D-B689-F41CAD771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7A73EAD-9ED1-457D-BEC6-376B0A441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BB93171-C1BE-47A9-BEB1-435B16120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329709B-663D-49FC-9DD4-2F9FB8705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the message</a:t>
            </a:r>
          </a:p>
        </p:txBody>
      </p:sp>
    </p:spTree>
    <p:extLst>
      <p:ext uri="{BB962C8B-B14F-4D97-AF65-F5344CB8AC3E}">
        <p14:creationId xmlns:p14="http://schemas.microsoft.com/office/powerpoint/2010/main" val="181191860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F00154-8B03-4AAD-A9F1-0808BCCB2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59DAEA-9515-4E62-8F6C-87BC9F8EC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686590-6449-4713-9F10-E6DE138D3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F79622-218B-4DD4-B4C1-8A825C863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7B379C-BC87-4F3D-94A8-E682E7CC8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presentation maker: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EB369A-5DB7-448D-8F7C-1DBE0DA90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634A87-6D45-4AF7-B096-A27C4C7C2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5F29E5-E742-4E62-98D2-E90E8E882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22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a rough brief into a polished investor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BB1C6D-5BF9-4068-AD37-ED3471EC6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F4B93F-AD7C-4ECF-AD14-F659FDA7E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62DD81-2E48-42A5-B5BC-9D08A3718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0161A8-8D20-41CC-9B89-A72E3F9F1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a slide style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4F7ACC-7287-431F-835F-783162C05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BE8EB8-664B-4B4C-822D-BCF906FC7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70B21C-6D1A-49D4-9177-624DA983C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the outline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0B5FEE-9EF8-4773-A655-6D2261008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87343C-C569-4585-A321-F96338A7A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9F6747-D968-40CB-9258-F21248FCE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</p:spTree>
    <p:extLst>
      <p:ext uri="{BB962C8B-B14F-4D97-AF65-F5344CB8AC3E}">
        <p14:creationId xmlns:p14="http://schemas.microsoft.com/office/powerpoint/2010/main" val="203646877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CFE0CF9-482A-4DA0-A639-B05FC6D0E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E61AF8-52B2-4EDB-8F08-A662C0513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7F1761-9F10-4955-A131-EA928ED4B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49E221-C977-4EB8-8BC4-01D599E66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ADBBC6-EE3A-4BB4-AA1A-9615E8E0D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presentation maker: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2F4723-9060-425B-9533-F8DA461A1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BA33CF-8566-4D2D-A12A-A1DD95499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F9D087-B55C-4693-BA14-216CD53FC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62241B-1F50-43D3-BB26-18F64578A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Gather key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5CDB46-31E2-4369-A422-0695EA26B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8371FA-E31F-4884-B784-B3CBEB760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91A5CF-E219-4FBE-AB6B-422726786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9F3479-CEF4-475B-A7DE-55921CED3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BCC733-0C1A-4486-B93F-73B5236EE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a slide style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6F2035-4CB1-41D4-8FD1-9A26532FD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0BAC8A-3FB7-410A-8A85-2B341C533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956797-6C53-416E-895C-869DBEDBC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0A27D4-E2F0-4A9C-B579-DB4B25D03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8B29CB-927E-401F-9DA9-230E5CC82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the outline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A5E64F-E0D6-486D-9747-BD1738BFF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5C1CB5-179D-479A-8251-3F8CF6C76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12ED5A-26BF-462B-9311-465F535F2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98C82BC-8242-4F88-A1AC-9F37785AC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936DDFC-DA56-4493-BD50-D497C561B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7811CE5-CA4D-49CF-9061-585909682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93219668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49421B-8271-47F3-AFBE-426CC0C26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8DA086-2F16-448F-80DE-195150C8C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AC08AC-645D-4C41-A2B3-D15748AF4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the deck, then fine-tune the message.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886D66-B34D-45C9-A130-7FEAB00E0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FC60EC-5004-4ED6-A582-D64C6FB3F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A016D2-5782-4CF3-AB26-A829D7153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AE5110-1062-42CE-9C7F-4545B04B2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1876442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2026-10-01T07:05:43.8760000Z</dcterms:created>
  <dcterms:modified xsi:type="dcterms:W3CDTF">2026-10-01T07:05:43.8760000Z</dcterms:modified>
</coreProperties>
</file>