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eb1ee5395664bdf" /><Relationship Type="http://schemas.openxmlformats.org/officeDocument/2006/relationships/extended-properties" Target="/docProps/app.xml" Id="R5254621f52a546fc" /><Relationship Type="http://schemas.openxmlformats.org/officeDocument/2006/relationships/officeDocument" Target="/ppt/presentation.xml" Id="R8bb4f87a26ea4c2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f0501f534ba468a"/>
  </p:sldMasterIdLst>
  <p:notesMasterIdLst>
    <p:notesMasterId xmlns:r="http://schemas.openxmlformats.org/officeDocument/2006/relationships" r:id="Re8af4674e8694af0"/>
  </p:notesMasterIdLst>
  <p:sldIdLst>
    <p:sldId xmlns:r="http://schemas.openxmlformats.org/officeDocument/2006/relationships" id="256" r:id="Rade190a4b4d04621"/>
    <p:sldId xmlns:r="http://schemas.openxmlformats.org/officeDocument/2006/relationships" id="257" r:id="R8994956ed3ed4d77"/>
    <p:sldId xmlns:r="http://schemas.openxmlformats.org/officeDocument/2006/relationships" id="258" r:id="R08d489ade9f74b4d"/>
    <p:sldId xmlns:r="http://schemas.openxmlformats.org/officeDocument/2006/relationships" id="259" r:id="Rbc9634814d1a4d77"/>
    <p:sldId xmlns:r="http://schemas.openxmlformats.org/officeDocument/2006/relationships" id="260" r:id="R6173c6ac2ec744c1"/>
    <p:sldId xmlns:r="http://schemas.openxmlformats.org/officeDocument/2006/relationships" id="261" r:id="Rbb6aa3a5a6a04713"/>
    <p:sldId xmlns:r="http://schemas.openxmlformats.org/officeDocument/2006/relationships" id="262" r:id="Rde8b61e0412d4fa4"/>
    <p:sldId xmlns:r="http://schemas.openxmlformats.org/officeDocument/2006/relationships" id="263" r:id="R608c016d6dd04fa0"/>
    <p:sldId xmlns:r="http://schemas.openxmlformats.org/officeDocument/2006/relationships" id="264" r:id="R87c55dfa4dc04932"/>
    <p:sldId xmlns:r="http://schemas.openxmlformats.org/officeDocument/2006/relationships" id="265" r:id="R15f8c7914c7f4399"/>
    <p:sldId xmlns:r="http://schemas.openxmlformats.org/officeDocument/2006/relationships" id="266" r:id="R68c31fba9b334f2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d493fb93be14eea" /><Relationship Type="http://schemas.openxmlformats.org/officeDocument/2006/relationships/slideMaster" Target="/ppt/slideMasters/slideMaster1.xml" Id="R5f0501f534ba468a" /><Relationship Type="http://schemas.openxmlformats.org/officeDocument/2006/relationships/notesMaster" Target="/ppt/notesMasters/notesMaster1.xml" Id="Re8af4674e8694af0" /><Relationship Type="http://schemas.openxmlformats.org/officeDocument/2006/relationships/presProps" Target="/ppt/presProps.xml" Id="R00fd9f78068d4108" /><Relationship Type="http://schemas.openxmlformats.org/officeDocument/2006/relationships/tableStyles" Target="/ppt/tableStyles.xml" Id="R2a18d2ca948d476b" /><Relationship Type="http://schemas.openxmlformats.org/officeDocument/2006/relationships/slide" Target="/ppt/slides/slide1.xml" Id="Rade190a4b4d04621" /><Relationship Type="http://schemas.openxmlformats.org/officeDocument/2006/relationships/slide" Target="/ppt/slides/slide2.xml" Id="R8994956ed3ed4d77" /><Relationship Type="http://schemas.openxmlformats.org/officeDocument/2006/relationships/slide" Target="/ppt/slides/slide3.xml" Id="R08d489ade9f74b4d" /><Relationship Type="http://schemas.openxmlformats.org/officeDocument/2006/relationships/slide" Target="/ppt/slides/slide4.xml" Id="Rbc9634814d1a4d77" /><Relationship Type="http://schemas.openxmlformats.org/officeDocument/2006/relationships/slide" Target="/ppt/slides/slide5.xml" Id="R6173c6ac2ec744c1" /><Relationship Type="http://schemas.openxmlformats.org/officeDocument/2006/relationships/slide" Target="/ppt/slides/slide6.xml" Id="Rbb6aa3a5a6a04713" /><Relationship Type="http://schemas.openxmlformats.org/officeDocument/2006/relationships/slide" Target="/ppt/slides/slide7.xml" Id="Rde8b61e0412d4fa4" /><Relationship Type="http://schemas.openxmlformats.org/officeDocument/2006/relationships/slide" Target="/ppt/slides/slide8.xml" Id="R608c016d6dd04fa0" /><Relationship Type="http://schemas.openxmlformats.org/officeDocument/2006/relationships/slide" Target="/ppt/slides/slide9.xml" Id="R87c55dfa4dc04932" /><Relationship Type="http://schemas.openxmlformats.org/officeDocument/2006/relationships/slide" Target="/ppt/slides/slide10.xml" Id="R15f8c7914c7f4399" /><Relationship Type="http://schemas.openxmlformats.org/officeDocument/2006/relationships/slide" Target="/ppt/slides/slide11.xml" Id="R68c31fba9b334f2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887f18d9628459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2948a52ee3344d6" /><Relationship Type="http://schemas.openxmlformats.org/officeDocument/2006/relationships/notesMaster" Target="/ppt/notesMasters/notesMaster1.xml" Id="Rec1281eef0c74b7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ae7a7b4ef8e428a" /><Relationship Type="http://schemas.openxmlformats.org/officeDocument/2006/relationships/notesMaster" Target="/ppt/notesMasters/notesMaster1.xml" Id="R3cb779e54e9144c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b359915d7f948f1" /><Relationship Type="http://schemas.openxmlformats.org/officeDocument/2006/relationships/notesMaster" Target="/ppt/notesMasters/notesMaster1.xml" Id="Rc9e44a50f3f1413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bb85acf325c49a2" /><Relationship Type="http://schemas.openxmlformats.org/officeDocument/2006/relationships/notesMaster" Target="/ppt/notesMasters/notesMaster1.xml" Id="R4030e4acf00e4a8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e57d7bc522542c4" /><Relationship Type="http://schemas.openxmlformats.org/officeDocument/2006/relationships/notesMaster" Target="/ppt/notesMasters/notesMaster1.xml" Id="R67b231f87a3a41e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0131dddc1a84af0" /><Relationship Type="http://schemas.openxmlformats.org/officeDocument/2006/relationships/notesMaster" Target="/ppt/notesMasters/notesMaster1.xml" Id="R0e2020fefb3a42d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d402cea2cf042c2" /><Relationship Type="http://schemas.openxmlformats.org/officeDocument/2006/relationships/notesMaster" Target="/ppt/notesMasters/notesMaster1.xml" Id="R56e0fe714a3c49f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0f587be9bb94c57" /><Relationship Type="http://schemas.openxmlformats.org/officeDocument/2006/relationships/notesMaster" Target="/ppt/notesMasters/notesMaster1.xml" Id="R2fa574ad0ba74ba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1880494a06a4f71" /><Relationship Type="http://schemas.openxmlformats.org/officeDocument/2006/relationships/notesMaster" Target="/ppt/notesMasters/notesMaster1.xml" Id="R9e2ec0e9561042a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a2a8bb0ba094baa" /><Relationship Type="http://schemas.openxmlformats.org/officeDocument/2006/relationships/notesMaster" Target="/ppt/notesMasters/notesMaster1.xml" Id="Re3456c35030c4c7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36e13679d6b4e8f" /><Relationship Type="http://schemas.openxmlformats.org/officeDocument/2006/relationships/notesMaster" Target="/ppt/notesMasters/notesMaster1.xml" Id="Rc413b8388574418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3ed7cdef2845f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6d10a721dba4acc" /><Relationship Type="http://schemas.openxmlformats.org/officeDocument/2006/relationships/slideLayout" Target="/ppt/slideLayouts/slideLayout1.xml" Id="R7aed3c234b024e1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aed3c234b024e1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a753640f6f47df" /><Relationship Type="http://schemas.openxmlformats.org/officeDocument/2006/relationships/image" Target="/ppt/media/image.png" Id="Rbecbfe39c30a4a02" /><Relationship Type="http://schemas.openxmlformats.org/officeDocument/2006/relationships/notesSlide" Target="/ppt/notesSlides/notesSlide1.xml" Id="R107f3b9847d54da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941a727d7947ac" /><Relationship Type="http://schemas.openxmlformats.org/officeDocument/2006/relationships/notesSlide" Target="/ppt/notesSlides/notesSlide2.xml" Id="R660f88becdee4a8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4fedb276234d99" /><Relationship Type="http://schemas.openxmlformats.org/officeDocument/2006/relationships/notesSlide" Target="/ppt/notesSlides/notesSlide3.xml" Id="R0c833373b03d4d3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f9336eff934dd9" /><Relationship Type="http://schemas.openxmlformats.org/officeDocument/2006/relationships/notesSlide" Target="/ppt/notesSlides/notesSlide4.xml" Id="Rb95b4cbd2d6b48b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8e513c57be4ce6" /><Relationship Type="http://schemas.openxmlformats.org/officeDocument/2006/relationships/notesSlide" Target="/ppt/notesSlides/notesSlide5.xml" Id="R6c4e2ac4458b4fa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4e4af39f7a478a" /><Relationship Type="http://schemas.openxmlformats.org/officeDocument/2006/relationships/notesSlide" Target="/ppt/notesSlides/notesSlide6.xml" Id="R3152519c6b3f402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f78bb9880d4254" /><Relationship Type="http://schemas.openxmlformats.org/officeDocument/2006/relationships/notesSlide" Target="/ppt/notesSlides/notesSlide7.xml" Id="R693b1e0d7e17451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74849c49144d24" /><Relationship Type="http://schemas.openxmlformats.org/officeDocument/2006/relationships/notesSlide" Target="/ppt/notesSlides/notesSlide8.xml" Id="R6bda10f501d14da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637330f65849a0" /><Relationship Type="http://schemas.openxmlformats.org/officeDocument/2006/relationships/notesSlide" Target="/ppt/notesSlides/notesSlide9.xml" Id="Rdc73bb8567f042a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5c11d377324be0" /><Relationship Type="http://schemas.openxmlformats.org/officeDocument/2006/relationships/notesSlide" Target="/ppt/notesSlides/notesSlide10.xml" Id="Ra991c5ae0dea4e1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11565033714787" /><Relationship Type="http://schemas.openxmlformats.org/officeDocument/2006/relationships/notesSlide" Target="/ppt/notesSlides/notesSlide11.xml" Id="R542555038fa14fe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FC54A3-A08E-483A-B41C-89D67085D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29AF71-5748-45E3-BEAF-50BCC49B7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F98C76-F2C1-4847-B5DC-F5BEBB292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Presentation Maker With Animation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DC536D-F04A-4881-B8B8-A4824C4E2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turns its launch deck into a smooth animated story for investors.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53B149-A2EC-4CE0-88B6-3E32351E8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61733F-E566-4728-9F63-44537A0E3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0D369E-E267-4D7F-92EF-68E7C77EF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6E17CD-6E11-4450-8C30-382BCE509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cbfe39c30a4a0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11577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F90671-9276-498C-9F2F-75C3D9BDF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FD3384-8246-4038-BF22-95513A723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E1F1FE-1310-4067-B8B5-015F36630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1A9441-C1BD-428B-8A57-2B716CB9D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24E17A-DEEB-445B-8922-6F105CF8C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presentation maker with animation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B17E93-0F1A-42DB-AFA8-12DFC9618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4907CB-1D6C-4EB8-A650-1F5D5271C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D4625A-3BDD-4A9B-BE13-5BF02EAE9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 Arc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02DE25-D9DA-4E52-96C7-2B1791585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4E8935-75F1-468F-A934-35DD3DC64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91F2E7-6DF1-4CFE-A813-841E4483A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C16C77-7A9B-4DAA-8437-4534F0424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Visual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502516-6DC9-45C8-BFE7-1EBC296FE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761B99-F17E-44FB-AEB4-978B09C26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709504-21FE-4657-9130-59E28C694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366517-A7BB-4A5E-BCEF-901073FAB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Motion Setup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2AFC77-2C4F-4BEC-8D42-7852E8253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675CC9-36A8-4FEA-AE9F-A4B378017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6BEAD3-A718-4E83-A5B8-360DA067C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7A0F7B-93C4-4E22-9DD2-F08050A23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38A00B-EC79-42E5-B1E3-B389494B2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timing</a:t>
            </a:r>
          </a:p>
        </p:txBody>
      </p:sp>
    </p:spTree>
    <p:extLst>
      <p:ext uri="{BB962C8B-B14F-4D97-AF65-F5344CB8AC3E}">
        <p14:creationId xmlns:p14="http://schemas.microsoft.com/office/powerpoint/2010/main" val="7389258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4C5FE3-EE36-4AB8-B06B-2079505C2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9EC96C-D54A-44FD-9103-4873E51EF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0B471E-4A60-400A-BA67-68986F1C2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A763C2-12B0-45B7-93CE-2052E3F67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515A0D-ABB0-47B7-88C7-A506F4F52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Animated slides help a pitch feel clear, modern, and memorable.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49FBD6-4E45-40C1-BDBF-107179BED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940C2D-82FF-4DB4-80CC-2EB9754C7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812684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11E343-37EC-4599-AA08-B82884A5F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C39634-DC94-46FC-B90B-E82936BCB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44453D-B6B7-4647-9D46-4EECCC8C4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B3B1B7-8C73-40D4-8EB1-0FBC44BC1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FA9479-A12C-42E7-9F22-376774012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ai presentation maker with animation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C0D014-CE9E-4382-8759-EE261172D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75ED08-E0ED-4F3C-B686-49FD9ED4D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0DB3BF-902E-4EF1-9AC8-898F4C132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F2F386-8CB2-479D-B9A7-DEE74F01B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presentation maker with animation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0EAEE5-E7C2-4B1E-B0D3-201B0DD7C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3BADDD-A5F0-43BE-AC57-C4861CA2D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1DAC61-FE25-4676-9E46-3B7E41B1F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7FC901-FBDB-4BB0-B86C-F7E1FD492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345F9C6-47C7-4F38-B397-4CD574361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Animated slides help a pitch feel clear,…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A13DCA-B988-4714-85F1-BDDF66449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C79FF1-17EA-4D59-8B73-3F295FFFB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8E49EA-0CB2-4DF4-87E0-92EC07854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E0E981-D338-42FD-949C-50AA378A4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144F3C-C184-4BB3-833F-F5ACBD196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Present with confidence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3D9F69-1A62-43AB-9924-66E11F077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6052503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11B9965-CAC9-4F3A-A024-64F72EA69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0FEAD8-6CFC-440C-B843-A382A7500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2962D3-63FA-4B93-8232-39690EDD9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CFCFB7-BE66-4096-A610-582A1B89D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E783C1-56DD-441A-A13A-0D608C2C7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347DCE-5854-48D3-B70A-5BC320349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F07CF9-4CE1-49BC-8D5D-1E3E86767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E3FF6F-02B9-4FA7-8BAA-F0956481C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C3D9D8-949F-40E8-AEE5-905CA8A3F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C7642F-6F59-44A2-A544-8DDDA4012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87C77C-AAB2-4232-A8F1-DA33B8DB6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C6A925-1745-4D77-9159-2EE37A2EA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E47153-DE17-45D6-A6A3-AEEA8F74E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9ABB8B-2042-4454-8550-5A7579DFD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6D4F2B-5D28-4705-9FBA-F3E81A6E3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9D3922-3EFD-4B16-94B0-67BF54DD8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F59976-AEFA-4393-9FAE-2CFDEA7EE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ABA689-B5C0-4640-8F0C-F66958AEB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910365-5B88-4A8C-9C72-379A897E8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2BBF6D-3247-48E6-81F8-A0AC6541B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712DD2-772A-4B8E-96FD-57F2154FE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timing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F579D4-84B9-45B3-BDB1-35887860A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E9EB254-2C70-4C5F-8A3A-DCD90485B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A1F6AE8-5494-460F-85E7-22110CB97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03C710A-25DA-4E66-83A2-D278EB16B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Present with confidence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90A3598-DBC3-4571-A307-3C914702E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3035698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8136E6-DB7A-4506-95D3-38E6C5E4C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B2F42E-9C5F-4075-877F-EC8171AD7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EDA7A2-5622-474E-96DE-C097A45D8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65AFA2-FA08-4807-A9D9-D40664DD7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90A2E4-2A9F-4087-B8D6-A6FDE88CB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presentation maker with animation: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BAF0D3-E00A-4F87-9F0D-A026C8212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3B4899-2B81-4094-9E03-126A76DEE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D5CC50-C471-44F5-AE77-E722383B2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5E1131-F38D-4D94-B239-20B2AB0AF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Slides feel flat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F905C2-E498-42DF-AE96-5BA7B4955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608102-9C47-445E-8961-3570A54FF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message gets buried in text.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F67BAE-1A38-4919-A0DE-F03785F65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2F5633-CCB7-4DF0-A155-E17D207C9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Teams spend too long fixing slide order.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682909-5928-428A-A621-4549959B7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073D30-ACBD-4241-A444-64B6476B6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A94B93-9B8D-4AD9-96BB-5F17EC9F3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56808D-61F8-401C-9714-C9C491E3D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pitch flows from problem to solution.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007CFB-E20D-4729-993A-4A56197FD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C7EB92-9932-4F2B-B4DC-CAC5E8652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point appears with clear visual rhythm.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AB67C4-8BFD-4331-A2DD-192FACCBF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FABBB0-9687-43AC-84BB-432099F3C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5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presents with a sharper, more unified deck.</a:t>
            </a:r>
          </a:p>
        </p:txBody>
      </p:sp>
    </p:spTree>
    <p:extLst>
      <p:ext uri="{BB962C8B-B14F-4D97-AF65-F5344CB8AC3E}">
        <p14:creationId xmlns:p14="http://schemas.microsoft.com/office/powerpoint/2010/main" val="143425030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FCA144-C0D7-4E26-B857-3FF687B02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BB8EE5-447E-47FF-AAE1-1F052D6AF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52DA86-EC8B-40B8-A180-DB583DA11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059D97-5FDC-4F9B-A8DA-79D37ECD8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E26449-4B00-406B-8876-8A8576CC4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B5910E-2938-4F3B-9440-E4C65A847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56D287-1C64-4DDE-837D-0BC965A56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25604B-642B-454F-ACA7-C3E15B9B0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C66825-94A5-40D5-9319-04F013CBA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B127E3-E94F-4B53-9E25-61B137329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cleaner way to explain their idea and hold attention in meetings.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08EC16-6AF2-477B-BC8C-F57651A14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B4B8E7-405B-4D82-9276-3B4B35FB5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0F22EE-67D2-49B0-80A5-F82391C8B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3942A8-156C-42A5-AC1E-D32D47CD6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PITCH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67BE23-2FA8-4E07-9096-17F2C6251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format for building a polished investor presentation.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3D7DDA-065A-418A-82B7-796B2348E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7C525F-DD6B-4603-87B1-8993AEA4F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5F5E9F-0ECC-4118-B595-D0A2BCF5A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7222AA-A608-4533-89F9-46CE7B6F8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55A342-FFF9-4EB1-8818-E1B020A66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animated slides for product launches, demos, and internal updates.</a:t>
            </a:r>
          </a:p>
        </p:txBody>
      </p:sp>
    </p:spTree>
    <p:extLst>
      <p:ext uri="{BB962C8B-B14F-4D97-AF65-F5344CB8AC3E}">
        <p14:creationId xmlns:p14="http://schemas.microsoft.com/office/powerpoint/2010/main" val="30758466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8EF0168-FE53-4769-A18F-5B7F6254A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C15750-B6A3-4608-ABAE-3FD88DFDC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3A69C1-B685-4D08-909E-9D9E2406B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0DEA26-82FF-4C5E-AFF4-D8749CAD7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3D4E3F-DAD2-4966-83C8-E104CA9E1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3D98BD-3E83-4E9C-BD42-7ACB162C1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8E35CC-8B61-4B5B-ABCC-93A06013E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12E5D8-5CA6-4B6B-83DF-BCE5E0683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27C71F-EF4E-4A84-B6AA-04D175560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EB6355-8259-4FFA-854F-1ECCB2775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778980-E15E-4449-BE1B-1721E1922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B5465B-7D98-49EB-B869-2FB5F16D4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74662F-ECA4-4512-801D-33EF519B3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953EA7-ADDA-4944-8DC5-2FC294E11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BD5143-6E60-47BB-9D2C-7C123D180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915CEAF-5464-44F9-A1EF-2BF8AB383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68D3F9-3317-42E3-9B97-271AF52E8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61E301-38A1-4C53-A3B5-9651482A1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D1C139-7DB1-4B8F-9E0B-741363CF0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6DA903-DF4B-43CF-A323-916A8BDED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83EF54-AE17-438E-8527-BC2FB291B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DADE9A-4E2C-43BB-B321-39163E982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BD674BB-DE61-4D3E-9CAD-AC02FDD3A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C66E818-BC05-42ED-B6C6-89449A5D8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D3B3011-6BCD-4902-A25F-68FC947A8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68836A5-CAA9-49BB-9D9B-51F31CE6E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57A3898-B833-471B-8BAE-88ED821A2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DE4234E-CCBD-4A9F-ABD4-C98E4B381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2B0892B-CEC3-4998-80C5-E3F90903E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timing</a:t>
            </a:r>
          </a:p>
        </p:txBody>
      </p:sp>
    </p:spTree>
    <p:extLst>
      <p:ext uri="{BB962C8B-B14F-4D97-AF65-F5344CB8AC3E}">
        <p14:creationId xmlns:p14="http://schemas.microsoft.com/office/powerpoint/2010/main" val="205071116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6D83E5-1848-4CD6-BBD4-C32659FEB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FFE175-4EB2-42F9-802A-8DC2471CF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AE69F6-4C87-4CD1-AB98-CABBB41A1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BD07B9-3E80-45C0-A1FB-797099991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F411D7-B4E7-425D-8736-DAE4030C8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107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presentation maker with animation: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076821-DF8A-410F-BC39-BBA7AC946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596720-F54C-4487-8D49-061E23D11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21AA75-B425-4508-BD73-7BC220C7D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a rough launch outline into an engaging animated pitch?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A564A3-DD26-4280-A504-2EE0DEE33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FB97B0-CC78-4E1D-BEDF-BACEBE954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617996-2124-4B5C-A86E-37E0147A4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19C639-6B48-4553-876D-194DBF72A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769108-755A-488E-872E-214558E31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D34191-1124-4614-B35F-53A980438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13E79B-51A7-4420-B680-4F7C4B4D9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14AB6F-6A5A-457C-93E9-353DD1E25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5AB259-8EE8-4A85-841F-C23287B24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8813AB-5758-46BA-9477-F6E518997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Present with confidence</a:t>
            </a:r>
          </a:p>
        </p:txBody>
      </p:sp>
    </p:spTree>
    <p:extLst>
      <p:ext uri="{BB962C8B-B14F-4D97-AF65-F5344CB8AC3E}">
        <p14:creationId xmlns:p14="http://schemas.microsoft.com/office/powerpoint/2010/main" val="21865492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1805F85-9415-4372-BEA7-6AF8C590E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D0D39F-A186-4FFA-853E-B1FC350C1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A66D7C-CCA1-4F77-82C7-CAED333F6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F890E4-733A-42EA-B77D-33EAC6310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0E24CA-7E75-4799-8DDC-8352808DF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presentation maker with animation: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A937AC-346A-4FAF-9332-75295BFEF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5914E5-6326-4542-90D0-336A79084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8D1DDA-7C75-4C21-A816-E11BCF3A5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267CA4-D296-4A91-A781-E23769C35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B08641-3914-477E-87A9-A5EA1000E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600A7B-79CA-48EF-B4B0-A70FEF545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349581-6E1B-4793-A270-C16C8D4D3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38918F-7FD2-4026-859D-C92CC80F5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F873C5-17DD-451E-99F0-F2D85C6DE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B32296-4C4A-4DFB-845D-820214EF5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A4E4F4-24EA-4F29-8506-B78F35B9F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A21B22-4C59-4BBF-8172-884EA4AA9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5462B7-D721-497C-9B7A-2E3ECD234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6200D2-D48B-4A73-8C19-C5AB8168B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motion cues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3404AA-DC01-476E-9227-C6118611E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A45CB6-3001-4D63-BF80-549588824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8D5F28-0C60-48BD-A97C-D3CEBCB18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A1FFF6-2736-4A9B-8AB8-D387E4C07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51D9F6D-4BFE-4197-BDF9-BC4DC4DF4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Present with confidence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92B01A7-D4AF-441D-9CE5-BB0FD57CA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81644583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6EF1C8-7677-453B-BC3C-2482B1946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EBED95-74F5-46E7-9A87-AC94D56EF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3A6CCF-D2F9-486E-9589-C901CED27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the story, then let the motion do the rest.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E55C43-2219-478C-B9CE-D10EDDEC9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AFF559-930B-4546-8FE8-773DEC112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67B6CA-C453-4337-9976-CFEAF49B3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589089-BA15-4C4D-BB70-724EBBA78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53512557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2026-10-01T22:27:43.2200000Z</dcterms:created>
  <dcterms:modified xsi:type="dcterms:W3CDTF">2026-10-01T22:27:43.2200000Z</dcterms:modified>
</coreProperties>
</file>