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6d60a7d2293419b" /><Relationship Type="http://schemas.openxmlformats.org/officeDocument/2006/relationships/extended-properties" Target="/docProps/app.xml" Id="R29b57e96d4a240de" /><Relationship Type="http://schemas.openxmlformats.org/officeDocument/2006/relationships/officeDocument" Target="/ppt/presentation.xml" Id="R42f67d22dede497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30a225877e946ae"/>
  </p:sldMasterIdLst>
  <p:notesMasterIdLst>
    <p:notesMasterId xmlns:r="http://schemas.openxmlformats.org/officeDocument/2006/relationships" r:id="R9329cea8e9cc49cf"/>
  </p:notesMasterIdLst>
  <p:sldIdLst>
    <p:sldId xmlns:r="http://schemas.openxmlformats.org/officeDocument/2006/relationships" id="256" r:id="R9e8b76a3c9a940f8"/>
    <p:sldId xmlns:r="http://schemas.openxmlformats.org/officeDocument/2006/relationships" id="257" r:id="Rfef53b078df940d8"/>
    <p:sldId xmlns:r="http://schemas.openxmlformats.org/officeDocument/2006/relationships" id="258" r:id="Re5ea08b5f49a438a"/>
    <p:sldId xmlns:r="http://schemas.openxmlformats.org/officeDocument/2006/relationships" id="259" r:id="R7e76a6c5a0964130"/>
    <p:sldId xmlns:r="http://schemas.openxmlformats.org/officeDocument/2006/relationships" id="260" r:id="R4412fadb5d3c491c"/>
    <p:sldId xmlns:r="http://schemas.openxmlformats.org/officeDocument/2006/relationships" id="261" r:id="Rdccc724bdae34e44"/>
    <p:sldId xmlns:r="http://schemas.openxmlformats.org/officeDocument/2006/relationships" id="262" r:id="R4a017e1bf2a84a9e"/>
    <p:sldId xmlns:r="http://schemas.openxmlformats.org/officeDocument/2006/relationships" id="263" r:id="R73fb8d5cce124441"/>
    <p:sldId xmlns:r="http://schemas.openxmlformats.org/officeDocument/2006/relationships" id="264" r:id="Raac7b8c4658f4e64"/>
    <p:sldId xmlns:r="http://schemas.openxmlformats.org/officeDocument/2006/relationships" id="265" r:id="R72bdcf07119749e5"/>
    <p:sldId xmlns:r="http://schemas.openxmlformats.org/officeDocument/2006/relationships" id="266" r:id="R996addb5e1e34a7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4b416e3bdfc4e14" /><Relationship Type="http://schemas.openxmlformats.org/officeDocument/2006/relationships/slideMaster" Target="/ppt/slideMasters/slideMaster1.xml" Id="Ra30a225877e946ae" /><Relationship Type="http://schemas.openxmlformats.org/officeDocument/2006/relationships/notesMaster" Target="/ppt/notesMasters/notesMaster1.xml" Id="R9329cea8e9cc49cf" /><Relationship Type="http://schemas.openxmlformats.org/officeDocument/2006/relationships/presProps" Target="/ppt/presProps.xml" Id="R30c36ee4c4b14de6" /><Relationship Type="http://schemas.openxmlformats.org/officeDocument/2006/relationships/tableStyles" Target="/ppt/tableStyles.xml" Id="Ra2bc015f18af413e" /><Relationship Type="http://schemas.openxmlformats.org/officeDocument/2006/relationships/slide" Target="/ppt/slides/slide1.xml" Id="R9e8b76a3c9a940f8" /><Relationship Type="http://schemas.openxmlformats.org/officeDocument/2006/relationships/slide" Target="/ppt/slides/slide2.xml" Id="Rfef53b078df940d8" /><Relationship Type="http://schemas.openxmlformats.org/officeDocument/2006/relationships/slide" Target="/ppt/slides/slide3.xml" Id="Re5ea08b5f49a438a" /><Relationship Type="http://schemas.openxmlformats.org/officeDocument/2006/relationships/slide" Target="/ppt/slides/slide4.xml" Id="R7e76a6c5a0964130" /><Relationship Type="http://schemas.openxmlformats.org/officeDocument/2006/relationships/slide" Target="/ppt/slides/slide5.xml" Id="R4412fadb5d3c491c" /><Relationship Type="http://schemas.openxmlformats.org/officeDocument/2006/relationships/slide" Target="/ppt/slides/slide6.xml" Id="Rdccc724bdae34e44" /><Relationship Type="http://schemas.openxmlformats.org/officeDocument/2006/relationships/slide" Target="/ppt/slides/slide7.xml" Id="R4a017e1bf2a84a9e" /><Relationship Type="http://schemas.openxmlformats.org/officeDocument/2006/relationships/slide" Target="/ppt/slides/slide8.xml" Id="R73fb8d5cce124441" /><Relationship Type="http://schemas.openxmlformats.org/officeDocument/2006/relationships/slide" Target="/ppt/slides/slide9.xml" Id="Raac7b8c4658f4e64" /><Relationship Type="http://schemas.openxmlformats.org/officeDocument/2006/relationships/slide" Target="/ppt/slides/slide10.xml" Id="R72bdcf07119749e5" /><Relationship Type="http://schemas.openxmlformats.org/officeDocument/2006/relationships/slide" Target="/ppt/slides/slide11.xml" Id="R996addb5e1e34a7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cd785c11d36414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545429fa31d483d" /><Relationship Type="http://schemas.openxmlformats.org/officeDocument/2006/relationships/notesMaster" Target="/ppt/notesMasters/notesMaster1.xml" Id="Rd7319022b2ad428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381a2c1b0fc4eb6" /><Relationship Type="http://schemas.openxmlformats.org/officeDocument/2006/relationships/notesMaster" Target="/ppt/notesMasters/notesMaster1.xml" Id="Ree817f5377fa4c0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803015a8c6348bb" /><Relationship Type="http://schemas.openxmlformats.org/officeDocument/2006/relationships/notesMaster" Target="/ppt/notesMasters/notesMaster1.xml" Id="R16d9f4a18f1542c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b9e811a24de4dc3" /><Relationship Type="http://schemas.openxmlformats.org/officeDocument/2006/relationships/notesMaster" Target="/ppt/notesMasters/notesMaster1.xml" Id="R785eb7f8c1964dc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ce9a1cd03344d7d" /><Relationship Type="http://schemas.openxmlformats.org/officeDocument/2006/relationships/notesMaster" Target="/ppt/notesMasters/notesMaster1.xml" Id="R87787880060c44a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fce93762a4640c3" /><Relationship Type="http://schemas.openxmlformats.org/officeDocument/2006/relationships/notesMaster" Target="/ppt/notesMasters/notesMaster1.xml" Id="Rd887347b20314d7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9eb00ffc11247a9" /><Relationship Type="http://schemas.openxmlformats.org/officeDocument/2006/relationships/notesMaster" Target="/ppt/notesMasters/notesMaster1.xml" Id="R7cd08493daa14af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644c19a9a904b2b" /><Relationship Type="http://schemas.openxmlformats.org/officeDocument/2006/relationships/notesMaster" Target="/ppt/notesMasters/notesMaster1.xml" Id="Rdd20330d46d0468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5fa608b52924cec" /><Relationship Type="http://schemas.openxmlformats.org/officeDocument/2006/relationships/notesMaster" Target="/ppt/notesMasters/notesMaster1.xml" Id="Rc88b2651a3d2474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43851519e6f4ecd" /><Relationship Type="http://schemas.openxmlformats.org/officeDocument/2006/relationships/notesMaster" Target="/ppt/notesMasters/notesMaster1.xml" Id="R64c9df9711e04cc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e165d6ef0aa4606" /><Relationship Type="http://schemas.openxmlformats.org/officeDocument/2006/relationships/notesMaster" Target="/ppt/notesMasters/notesMaster1.xml" Id="R15a05682c10142f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738c6b4cd894b2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326a64779d248bf" /><Relationship Type="http://schemas.openxmlformats.org/officeDocument/2006/relationships/slideLayout" Target="/ppt/slideLayouts/slideLayout1.xml" Id="Rb0841093578d40a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0841093578d40a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534764b66d4d43" /><Relationship Type="http://schemas.openxmlformats.org/officeDocument/2006/relationships/image" Target="/ppt/media/image.png" Id="R1945c29fe2794444" /><Relationship Type="http://schemas.openxmlformats.org/officeDocument/2006/relationships/notesSlide" Target="/ppt/notesSlides/notesSlide1.xml" Id="Recdd8a4255c3453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62b18706274227" /><Relationship Type="http://schemas.openxmlformats.org/officeDocument/2006/relationships/notesSlide" Target="/ppt/notesSlides/notesSlide2.xml" Id="Rfff862bb459444e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eb5bdaafe24e8e" /><Relationship Type="http://schemas.openxmlformats.org/officeDocument/2006/relationships/notesSlide" Target="/ppt/notesSlides/notesSlide3.xml" Id="R9849c6255c2a4cc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22a29836a14605" /><Relationship Type="http://schemas.openxmlformats.org/officeDocument/2006/relationships/notesSlide" Target="/ppt/notesSlides/notesSlide4.xml" Id="R8b5323f31c2d412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80946cab1747f8" /><Relationship Type="http://schemas.openxmlformats.org/officeDocument/2006/relationships/notesSlide" Target="/ppt/notesSlides/notesSlide5.xml" Id="Rfeacc6768d444e2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d6a9d7088d4e16" /><Relationship Type="http://schemas.openxmlformats.org/officeDocument/2006/relationships/notesSlide" Target="/ppt/notesSlides/notesSlide6.xml" Id="Rc0efb6ec5f604d4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c4fe069acf4d09" /><Relationship Type="http://schemas.openxmlformats.org/officeDocument/2006/relationships/notesSlide" Target="/ppt/notesSlides/notesSlide7.xml" Id="Rbfe2b78d51ce496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383c25c29847a5" /><Relationship Type="http://schemas.openxmlformats.org/officeDocument/2006/relationships/notesSlide" Target="/ppt/notesSlides/notesSlide8.xml" Id="R1218c3ec74394bb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cb2cb6c66149e5" /><Relationship Type="http://schemas.openxmlformats.org/officeDocument/2006/relationships/notesSlide" Target="/ppt/notesSlides/notesSlide9.xml" Id="R53b2fcd927b84cf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9a5ba63a4143f4" /><Relationship Type="http://schemas.openxmlformats.org/officeDocument/2006/relationships/notesSlide" Target="/ppt/notesSlides/notesSlide10.xml" Id="R86dcb04776ba4e2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2a2675464747a8" /><Relationship Type="http://schemas.openxmlformats.org/officeDocument/2006/relationships/notesSlide" Target="/ppt/notesSlides/notesSlide11.xml" Id="R0008aa41a2484f9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FC5C05-4F8A-4F08-9431-61CFC36E2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38445F-C02A-4C9C-990A-4653B2654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51BDF6-1663-4883-9C23-5519C7904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Presentation Platform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1BA3E2-DE08-477D-9DAB-E497FFE7A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turns scattered ideas into a polished investor deck in one afternoon.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A319BC-73D8-41D2-8997-DA1FCB8DD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6EAAF0-5732-4B5A-804F-9A4BDCD48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4CC8D2-6C98-4BB9-845B-8788FA564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915E5D-9F05-4544-B673-4A651ECF2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45c29fe279444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51710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42C870-6A5A-4E7B-ACB4-7244BDF3D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033D6D-1F0F-4861-839D-1182A5D34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58BAD1-9289-49B4-9FE6-4914A7163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56E0CA-45CB-494D-B408-630653B58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4AFC0D-53C6-4177-84C7-A82930D03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presentation platform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C6216C-8AB8-413A-9CDF-D3F7E94FC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623A6E-1E31-400C-B816-B9F401900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B37B96-9D70-4813-A016-63B135A58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1E8DA3-488C-4C05-AE39-00A104F7C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raw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7897AB-C85D-4EB9-9176-EA3FD0B01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FD68CE-C554-43CF-8F22-68A4FD4C1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440EE3-2261-48C6-B415-466315371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Deck structure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1DF533-5ECE-4286-B361-B17C0C2BC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a deck style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22963F-1F7A-41B5-AE9A-A83546490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E9048D-DCFA-48DE-A963-27E9A74B7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B7793D-CC3A-4EDD-B54B-F9C82F03C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AI-assisted build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A0A736-9E52-4E59-83C8-292CB674D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slide content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FA4A72-6F94-48D8-9317-0709DBB9A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CF2DB3-9818-4003-845C-8C1FC4670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12FA20-3254-4720-8CF5-7F5D124D8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1C24F9-ABB1-4073-A411-1B1FE5262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visuals</a:t>
            </a:r>
          </a:p>
        </p:txBody>
      </p:sp>
    </p:spTree>
    <p:extLst>
      <p:ext uri="{BB962C8B-B14F-4D97-AF65-F5344CB8AC3E}">
        <p14:creationId xmlns:p14="http://schemas.microsoft.com/office/powerpoint/2010/main" val="39690694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E98C9F-EE79-4C72-BE54-97B0A9510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46ACD7-3DA7-4EF9-8267-2C3A34F19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C7E371-F421-42AD-8169-983E63D63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94C047-D27B-4F84-8433-160E40D5B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2FB829-3812-43C4-A244-5040904C4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From rough notes to a clear pitch deck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1D82C7-825F-45C1-BB5B-3B4A63EE9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E30A5D-F7BC-4ABB-9011-FDFF73EE3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16977445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1F26E7-D972-4125-A5B2-2254890B8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DD6A67-E76F-4B70-8AD3-5AC02BAA5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A59BA3-93D4-4869-AF6C-C5D441FA1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C3AF40-F968-4AD3-9A21-E4F54584C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952051-4857-4B59-A6F5-FD43B5DF8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ai presentation platform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18DAFA-0582-4985-BB63-079602503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960CE7-210B-43ED-AE14-6EBAA6DB0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8ABE1B-6B9D-4A3D-9548-516633B73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C71C62-9E25-4C55-9D7E-3948FBAAF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presentation platform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13DCD5-E06E-4FA1-ADEF-A4E7D8739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8C823A-05AB-4212-80F6-F921CB0B0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34E52E-1990-40CB-BB38-87C5AB45C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EC4C3C-6A26-4A6B-9EED-C8C17F6D0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320DC1-F703-444B-9A5B-D3D4F63FF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rough notes to a clear pitch deck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64FAF1-FF30-4AA5-A4FE-67C738507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58BE4B-2A74-44A5-AEBF-A197B40C4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31281D-D838-4B1F-9FAB-91A051FDA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8EE900-E25A-47DF-AE31-9E5723F37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2380137-825D-46BC-8D88-B97906479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Business: Export and present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3B0F50-AE96-4EB2-B6A4-C1D6ED89C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85918783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680AB9F-6D4E-4CA6-99DB-1EAB5C165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86A99A-C08B-4B88-BE6B-F370A8599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F57217-C4B2-4EA1-95B3-197B6C2AC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429BDB-EAC6-4A8C-BF20-F954FC2A6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A4C86D-F3A0-44CF-BA92-D6CD144AE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5635F3-1909-4D07-80CC-DC0B6FD74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978BA3-B497-4279-879F-B7B0C51C0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70472F-8183-4B75-9CB2-DBAD2F250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713A11-743C-45D6-8432-0ABC81FB6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Gather raw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77AFDA-7114-48F2-AF5B-E108F6E12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0194A2-F104-429F-9F8F-E0C52BF73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D482CB-C5BD-47FD-9463-FCC108843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96D47A-A451-45E7-AFE6-F86F9F96D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a deck style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0D678A-FCA0-4984-957D-E0E529CCD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AC1BC1-CD0A-4ADA-8D50-03C5CFED7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D88401-9AFA-4E1E-B498-01AFD16A5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ED93C1-EE0E-4D4F-A0C6-B681463D1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slide content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F96920-1F5E-4A3B-A4CF-FCC5A753E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65B160-76D6-4F36-A672-4B0694ACA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563C47-4D04-44EA-BA5F-6C8C2C894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8A7443-DB06-467C-BC8A-14F96B918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visuals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3932505-E0EC-4619-ADB1-BEBF88260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DEC1977-521B-4E99-8D3A-71DCDDA05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8C57714-2DA4-42C0-8A5E-791823BB1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B0F9782-78C6-4FD1-9EC6-186AFE852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Export and present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7797A98-76D0-4D0D-B4F6-22F87C566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68704886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B107D2C-EC0C-4A49-9CA8-7453C701A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36185F-9FE1-4EBE-A2C4-D61C69578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7E1F9F-399C-4FC0-88EE-675C69B6C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222B4B-11C0-414B-9B26-8B0F63632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63578B-D1F2-47BB-B7E1-60F9D10CB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presentation platform: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24830B-9F22-49E6-8B2B-ADB305FCB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8D7249-D985-4AC5-81F7-975ECF9A4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99A001-A354-4428-8C33-DA16FEAC9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983B33-BE1C-44E1-B894-94478C41A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91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Ideas live in scattered docs and chat threads.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5C4121-5372-45DB-A39C-7C3697A73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18D401-566B-4ECE-89CE-E96736FE5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Slides take too long to draft from scratch.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6A1083-A3B2-4DAA-8125-858CC1B6F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D05338-027F-46CF-9313-851132197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4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story feels uneven from one section to the next.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7B77EB-1011-4552-A69B-87E4F0702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6ECE5C-C4E8-419C-A06A-3DA0BEB00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75BB88-461E-4BA1-9803-0DF07467C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8B1566-AC5C-4392-AF16-21F68156F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8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 outline guides the whole presentation.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2CF68C6-8E0E-47F2-AF7E-A9559E10E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A15B412-EAD7-414A-A32F-255C5AB45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Draft slides are ready to refine, not rebuild.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038821-0760-4D5C-8C91-DC4911AF5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6F9150-F6D9-4149-AE87-A7ED60F20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4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deck feels cohesive and easy to follow.</a:t>
            </a:r>
          </a:p>
        </p:txBody>
      </p:sp>
    </p:spTree>
    <p:extLst>
      <p:ext uri="{BB962C8B-B14F-4D97-AF65-F5344CB8AC3E}">
        <p14:creationId xmlns:p14="http://schemas.microsoft.com/office/powerpoint/2010/main" val="98381884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0E7AF0-9CA5-45E8-B87E-D1981DEEF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38E49F-71FF-42C7-822D-A416AB543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0265B0-BB67-4A49-A905-2DBDD7AB4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B12F61-49B8-4FE7-9A9E-8063328D6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1BE421-1684-44EB-A714-446770877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A12B5A-2F4C-4F0C-B70F-FB29051BE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863FA7-A2C5-41D1-AC59-DA2FC80C3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370338-8182-46FC-8AC2-31F46E170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F02FDD-D315-494B-95E0-A18A15E82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4B0128-666D-41C3-9F2A-6242392CB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way to turn product ideas into a clear story for meetings.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A0FA74-0E5B-4159-ADF2-D491DEABC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53F8E7-85F3-49AA-A1C8-DFB8A5AB7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B39AA6-A85E-4E4B-B979-233CBAB3C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159DDE-7650-4CAC-AAEF-CC071A589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612B8B-A643-4327-8964-43C9BD317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slides that keep messaging consistent across launches and updates.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0FFA12-2571-402F-8C47-95D97AB26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4FD504-2D3D-4040-BF3C-1B33E0408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1DA2EA-081A-4A56-8BFC-D5A7DEEFC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B2B0DE-7481-41A6-982C-E6306BD42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CONSULTANTS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2BC2FC-DBE2-4E4A-B268-EA04D077D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workflow for shaping client insights into polished presentations.</a:t>
            </a:r>
          </a:p>
        </p:txBody>
      </p:sp>
    </p:spTree>
    <p:extLst>
      <p:ext uri="{BB962C8B-B14F-4D97-AF65-F5344CB8AC3E}">
        <p14:creationId xmlns:p14="http://schemas.microsoft.com/office/powerpoint/2010/main" val="12707422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6129528-D0F5-4C8A-9856-0CDC64BD0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8E03F5-9126-4EF7-A0FE-00F5E91B1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4683BC-9E04-4C40-A8D3-79275DD19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841637-A07A-42CD-BBC5-6E1A1292B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181E0F-FEAC-4A50-A49F-1DC60A5DE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6344D6-E628-4470-943C-E0B493109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799447-45E4-410A-9595-46E15FE4E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E7D969-8229-41E5-8D31-2A48DBAF5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9E246E-41CC-4C68-BC25-E3AE0600E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A6991A-D85D-4BE7-8086-A438540EF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B47A9F-9BAF-4F46-B097-0DEC56ED0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Gather raw notes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656FBB-10B2-46D5-819B-0FA761314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D5E44D-C662-4419-9C41-C2A305BC6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0B2354-05B3-457F-AC95-0B677405C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F27ADF-1C89-4ADA-A7F8-3A1DA739B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96C55B-7814-4A07-BDA5-C9DF532C2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C10526-A956-4DC6-94C1-B2642EA51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a deck style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473ED3-D7A3-4235-B97A-91503ADFC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151CAF-5B36-4730-B4B9-AECDBA264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4647A25-C73D-44F4-9B5E-331DF48A6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991E4D-248A-4871-AB6D-94ABBB0DD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30B0C95-0796-4CD9-AB5E-4DF34D5BB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E5ABB64-3274-4587-B8CA-B45246445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slide content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30232FC-EA9C-4402-BAEA-5C29D59BB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211CEC2-C48B-4404-8BEA-79AB72163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BA0F1EB-2774-4B73-82D0-702EB22B1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340ECD3-EA24-4B2B-9FA5-EB8CBF446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72BBAED-3059-4497-A5B1-BB1DC0D69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F3DA812-600A-4FEF-8199-DF148905F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visuals</a:t>
            </a:r>
          </a:p>
        </p:txBody>
      </p:sp>
    </p:spTree>
    <p:extLst>
      <p:ext uri="{BB962C8B-B14F-4D97-AF65-F5344CB8AC3E}">
        <p14:creationId xmlns:p14="http://schemas.microsoft.com/office/powerpoint/2010/main" val="183982070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56CC6B-4227-4425-9CA5-102BE0CB2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E1DDB7-BE67-4196-8D7D-D2DF61D0D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A0A5C2-EAE8-470D-AAB8-2CD6484E9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6B2156-B541-4DF6-99A8-0809A2275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662D7D-27DE-47D3-832C-9D4849A2D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presentation platform: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C4708F-1A89-4814-8DBD-EF9E47AD5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D2A438-F842-42CF-A6ED-71A890221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6014E6-29E1-4040-BD77-6CC21D395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25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turn messy notes into a sharp investor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31CFE0-AA1B-4737-885E-64DCBD4FC9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2CAB14-27DD-4876-B813-525BC3B6D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7457FC-AC63-4328-A4E7-9D948DB71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217D1B-F17F-496B-AF5B-35B657966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a deck style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9D52A5-9746-4E40-B5C5-2BE9780FB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B4F103-D889-40D7-9BEA-A38866AF5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BA8627-F2F2-4522-B0BA-D30419A2E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slide content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A3E3C3-CCCF-4BE2-9B94-5B93C0ECE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04D6AB-532D-476E-A86B-10AD2BBA0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EA9912-A702-494B-AB39-E613EFD94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and present</a:t>
            </a:r>
          </a:p>
        </p:txBody>
      </p:sp>
    </p:spTree>
    <p:extLst>
      <p:ext uri="{BB962C8B-B14F-4D97-AF65-F5344CB8AC3E}">
        <p14:creationId xmlns:p14="http://schemas.microsoft.com/office/powerpoint/2010/main" val="153434556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C234E80-B3FC-44FC-803A-B2E0DEEF6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AD8562-C17F-4A7F-AB5E-F9260EF89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4A7E6F-01F6-448B-BE9F-4FACED434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B89975-C005-4B4F-AC06-1B2F78575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509395-C812-40B1-ABA5-D36C5211D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presentation platform: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43947B-BF01-49E6-AC32-6A12FEA49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3C4B9A-6BBE-4EB9-9BED-91B43BAAF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A695F8-A48D-4A18-BF1B-CB6EE715F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257C1B-4E60-4883-8BC4-F8C595BFF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Gather raw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3D93F7-163F-4753-AC40-5E1C6DA29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26891F-DB19-4E46-BB8B-EF7D25EB3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FD8104-5CAC-458F-9A22-783B881EC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7BEEA1-D7B2-420F-BC29-CD2AE9A82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9E02D0-072B-4878-A3EA-61E886956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Pick a deck style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57C598-0E43-4606-8939-DAD3DC3FD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9FC3C3-9821-47CB-AF52-3110B866F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09B312-6581-4848-963A-0FE620D39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0FC788-7BAE-4F34-9CAC-36D2B16EC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779121-79D1-41DB-A10E-BAC49ACAE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slide content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E69AA83-5DD4-496E-857E-F9BC2DC13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D80F48-FFAC-4141-8BC7-22C383AD5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080ACD5-59D7-4B18-9D4E-05CF63C98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9D5C9B7-2F7A-4850-A8E0-606898F6E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C5C396F-36F5-4A4F-BBB1-171DB1C69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Export and present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DD07022-E862-47AC-868E-F90753F6B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31330763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92C049-D958-4273-B07D-C4C7D566E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5A1EDB-CEB5-48E1-A33F-8214F378F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F362F3-486D-46AD-B711-0690B3038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the story, then make it shine.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4187D8-22EE-45AD-BF3F-A020DFFE8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E82847-DD12-49F4-8B91-4B2C2CEE2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3A2A81-D5FC-4174-A93E-4379EE637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993828-C7F9-4615-A480-99EC293C3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1779742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2026-10-01T09:04:04.3790000Z</dcterms:created>
  <dcterms:modified xsi:type="dcterms:W3CDTF">2026-10-01T09:04:04.3790000Z</dcterms:modified>
</coreProperties>
</file>