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3f2d1a95564509" /><Relationship Type="http://schemas.openxmlformats.org/officeDocument/2006/relationships/extended-properties" Target="/docProps/app.xml" Id="R01679399f8f54a76" /><Relationship Type="http://schemas.openxmlformats.org/officeDocument/2006/relationships/officeDocument" Target="/ppt/presentation.xml" Id="Rb4e6dbb4af884d5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3370abf2e64350"/>
  </p:sldMasterIdLst>
  <p:notesMasterIdLst>
    <p:notesMasterId xmlns:r="http://schemas.openxmlformats.org/officeDocument/2006/relationships" r:id="Rc046b5efbe41462f"/>
  </p:notesMasterIdLst>
  <p:sldIdLst>
    <p:sldId xmlns:r="http://schemas.openxmlformats.org/officeDocument/2006/relationships" id="256" r:id="R011b541cec66467f"/>
    <p:sldId xmlns:r="http://schemas.openxmlformats.org/officeDocument/2006/relationships" id="257" r:id="R3941e60b734e459f"/>
    <p:sldId xmlns:r="http://schemas.openxmlformats.org/officeDocument/2006/relationships" id="258" r:id="R87a94b471774498e"/>
    <p:sldId xmlns:r="http://schemas.openxmlformats.org/officeDocument/2006/relationships" id="259" r:id="Rc3c4255ec76c4263"/>
    <p:sldId xmlns:r="http://schemas.openxmlformats.org/officeDocument/2006/relationships" id="260" r:id="R18bb305824734ec7"/>
    <p:sldId xmlns:r="http://schemas.openxmlformats.org/officeDocument/2006/relationships" id="261" r:id="R9e7281889f0642e0"/>
    <p:sldId xmlns:r="http://schemas.openxmlformats.org/officeDocument/2006/relationships" id="262" r:id="R8839b27fe9c64878"/>
    <p:sldId xmlns:r="http://schemas.openxmlformats.org/officeDocument/2006/relationships" id="263" r:id="R35574b0798ff452d"/>
    <p:sldId xmlns:r="http://schemas.openxmlformats.org/officeDocument/2006/relationships" id="264" r:id="R1b3c9ffc4e2d42c0"/>
    <p:sldId xmlns:r="http://schemas.openxmlformats.org/officeDocument/2006/relationships" id="265" r:id="Re5707045bb3d4668"/>
    <p:sldId xmlns:r="http://schemas.openxmlformats.org/officeDocument/2006/relationships" id="266" r:id="R3761d7baa76d44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52549bb11e473a" /><Relationship Type="http://schemas.openxmlformats.org/officeDocument/2006/relationships/slideMaster" Target="/ppt/slideMasters/slideMaster1.xml" Id="R863370abf2e64350" /><Relationship Type="http://schemas.openxmlformats.org/officeDocument/2006/relationships/notesMaster" Target="/ppt/notesMasters/notesMaster1.xml" Id="Rc046b5efbe41462f" /><Relationship Type="http://schemas.openxmlformats.org/officeDocument/2006/relationships/presProps" Target="/ppt/presProps.xml" Id="Rd6cec6858787484b" /><Relationship Type="http://schemas.openxmlformats.org/officeDocument/2006/relationships/tableStyles" Target="/ppt/tableStyles.xml" Id="Rbc319fe857b04691" /><Relationship Type="http://schemas.openxmlformats.org/officeDocument/2006/relationships/slide" Target="/ppt/slides/slide1.xml" Id="R011b541cec66467f" /><Relationship Type="http://schemas.openxmlformats.org/officeDocument/2006/relationships/slide" Target="/ppt/slides/slide2.xml" Id="R3941e60b734e459f" /><Relationship Type="http://schemas.openxmlformats.org/officeDocument/2006/relationships/slide" Target="/ppt/slides/slide3.xml" Id="R87a94b471774498e" /><Relationship Type="http://schemas.openxmlformats.org/officeDocument/2006/relationships/slide" Target="/ppt/slides/slide4.xml" Id="Rc3c4255ec76c4263" /><Relationship Type="http://schemas.openxmlformats.org/officeDocument/2006/relationships/slide" Target="/ppt/slides/slide5.xml" Id="R18bb305824734ec7" /><Relationship Type="http://schemas.openxmlformats.org/officeDocument/2006/relationships/slide" Target="/ppt/slides/slide6.xml" Id="R9e7281889f0642e0" /><Relationship Type="http://schemas.openxmlformats.org/officeDocument/2006/relationships/slide" Target="/ppt/slides/slide7.xml" Id="R8839b27fe9c64878" /><Relationship Type="http://schemas.openxmlformats.org/officeDocument/2006/relationships/slide" Target="/ppt/slides/slide8.xml" Id="R35574b0798ff452d" /><Relationship Type="http://schemas.openxmlformats.org/officeDocument/2006/relationships/slide" Target="/ppt/slides/slide9.xml" Id="R1b3c9ffc4e2d42c0" /><Relationship Type="http://schemas.openxmlformats.org/officeDocument/2006/relationships/slide" Target="/ppt/slides/slide10.xml" Id="Re5707045bb3d4668" /><Relationship Type="http://schemas.openxmlformats.org/officeDocument/2006/relationships/slide" Target="/ppt/slides/slide11.xml" Id="R3761d7baa76d44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9f44adfa6643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75d8e1905e41bd" /><Relationship Type="http://schemas.openxmlformats.org/officeDocument/2006/relationships/notesMaster" Target="/ppt/notesMasters/notesMaster1.xml" Id="Rb4b26cf34f2a45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a26ceb35e64c3e" /><Relationship Type="http://schemas.openxmlformats.org/officeDocument/2006/relationships/notesMaster" Target="/ppt/notesMasters/notesMaster1.xml" Id="R72eb692444904c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5b645743ea44dc" /><Relationship Type="http://schemas.openxmlformats.org/officeDocument/2006/relationships/notesMaster" Target="/ppt/notesMasters/notesMaster1.xml" Id="R9e2715006a0e41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358f7d64b4487f" /><Relationship Type="http://schemas.openxmlformats.org/officeDocument/2006/relationships/notesMaster" Target="/ppt/notesMasters/notesMaster1.xml" Id="Rea58f581887643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6fd885bd98482a" /><Relationship Type="http://schemas.openxmlformats.org/officeDocument/2006/relationships/notesMaster" Target="/ppt/notesMasters/notesMaster1.xml" Id="R2b92e170bd134b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495fd43d524b3b" /><Relationship Type="http://schemas.openxmlformats.org/officeDocument/2006/relationships/notesMaster" Target="/ppt/notesMasters/notesMaster1.xml" Id="Rd97a5c169e6c44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45668a909349f2" /><Relationship Type="http://schemas.openxmlformats.org/officeDocument/2006/relationships/notesMaster" Target="/ppt/notesMasters/notesMaster1.xml" Id="Raab5afa9792140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f1e84bc4bd4542" /><Relationship Type="http://schemas.openxmlformats.org/officeDocument/2006/relationships/notesMaster" Target="/ppt/notesMasters/notesMaster1.xml" Id="Rc30db0e6665f4e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fa4e08f3394a2b" /><Relationship Type="http://schemas.openxmlformats.org/officeDocument/2006/relationships/notesMaster" Target="/ppt/notesMasters/notesMaster1.xml" Id="R919aafb3d36c4a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880fc11fd74908" /><Relationship Type="http://schemas.openxmlformats.org/officeDocument/2006/relationships/notesMaster" Target="/ppt/notesMasters/notesMaster1.xml" Id="Rdf9c546ecd7742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a05e5620844411" /><Relationship Type="http://schemas.openxmlformats.org/officeDocument/2006/relationships/notesMaster" Target="/ppt/notesMasters/notesMaster1.xml" Id="Re6eedba639c24c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6082f244854a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8251d6ff2f446f" /><Relationship Type="http://schemas.openxmlformats.org/officeDocument/2006/relationships/slideLayout" Target="/ppt/slideLayouts/slideLayout1.xml" Id="Rdfd514d62e504a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d514d62e504a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f911d8b8d4f31" /><Relationship Type="http://schemas.openxmlformats.org/officeDocument/2006/relationships/image" Target="/ppt/media/image.png" Id="Rc39573b7099e412c" /><Relationship Type="http://schemas.openxmlformats.org/officeDocument/2006/relationships/notesSlide" Target="/ppt/notesSlides/notesSlide1.xml" Id="R0158cc5a47e345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f60824ca1447a" /><Relationship Type="http://schemas.openxmlformats.org/officeDocument/2006/relationships/notesSlide" Target="/ppt/notesSlides/notesSlide2.xml" Id="Rfc1b73a1f17441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fef15d1ec4492b" /><Relationship Type="http://schemas.openxmlformats.org/officeDocument/2006/relationships/notesSlide" Target="/ppt/notesSlides/notesSlide3.xml" Id="R435a68795e0a42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35745dab44ba3" /><Relationship Type="http://schemas.openxmlformats.org/officeDocument/2006/relationships/notesSlide" Target="/ppt/notesSlides/notesSlide4.xml" Id="Rd84b68e3932f4f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15c2d3785b45a1" /><Relationship Type="http://schemas.openxmlformats.org/officeDocument/2006/relationships/notesSlide" Target="/ppt/notesSlides/notesSlide5.xml" Id="Re2e1f46c404b4c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add407d024f6a" /><Relationship Type="http://schemas.openxmlformats.org/officeDocument/2006/relationships/notesSlide" Target="/ppt/notesSlides/notesSlide6.xml" Id="Rcf7c95872d0e4b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90abdc8214968" /><Relationship Type="http://schemas.openxmlformats.org/officeDocument/2006/relationships/notesSlide" Target="/ppt/notesSlides/notesSlide7.xml" Id="R977e041705284b4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3dbcac3e34697" /><Relationship Type="http://schemas.openxmlformats.org/officeDocument/2006/relationships/notesSlide" Target="/ppt/notesSlides/notesSlide8.xml" Id="R7fe8a7864b83455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bedb812d54417" /><Relationship Type="http://schemas.openxmlformats.org/officeDocument/2006/relationships/notesSlide" Target="/ppt/notesSlides/notesSlide9.xml" Id="R0273d59e1b134b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edb1e5f98414c" /><Relationship Type="http://schemas.openxmlformats.org/officeDocument/2006/relationships/notesSlide" Target="/ppt/notesSlides/notesSlide10.xml" Id="R08d8122c6d8f4ed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2708c06d34d28" /><Relationship Type="http://schemas.openxmlformats.org/officeDocument/2006/relationships/notesSlide" Target="/ppt/notesSlides/notesSlide11.xml" Id="R956fd2b3e9b642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197EC-4C16-488A-8B5F-AE4B7135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AF4636-A7CC-4F5D-A7ED-A49C4C8D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5EBED1-C8D0-459A-817A-418193D4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Review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5ECC17-F48E-43EE-9DEB-2C25FF46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reviews a demo deck before pitching a new scheduling assistant.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CC82C-CA49-4013-AC40-7F848100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832E1-92EC-481D-9E97-0ECB32DA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A222B-9F8B-40FE-A4B5-BEA96DAC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5B313-20F7-43D1-A867-92460D6E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573b7099e412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216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13C49C-A9B1-4BC9-A5D8-575F6AB9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560E33-0963-4984-8939-EE7A66255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D507E-6D12-4C2E-8AA9-BEBF278C1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78272-6638-41B5-97DE-30F38C9AF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E5154-05BE-4F30-AED2-85ECFE13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review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1A4D66-F428-49A7-9C98-5A120C8E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D83D1-D2DF-4320-B00E-D180409B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AA4445-1D67-4DCC-84F3-681E83FB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Deck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D54D5-0B58-4240-9128-8E6B9F86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message clarity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A47279-DF7E-434B-BBD6-1640140B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401B3-F723-4CC6-A18E-0174F6D1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931071-A501-42BA-A44F-B7E4B4A7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Issues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6A6E70-D5F9-4554-BD88-AD29745E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crowded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DB9D27-6C43-4CE6-9810-DFB521B2B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A78DBD-FD96-4CD8-81BB-D7485DB1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BC6EEB-7581-4839-8301-333422AD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67BBC-2B93-4708-A541-A1101654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9ACE2D-91CB-4DC8-B61E-A4BB44F7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426460-DB33-40D1-ABCE-71034778C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D0ACAE-268A-4DB7-93FA-597AFEEB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DAFDFD-E9E8-4486-A052-94936486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Fix weak transitions</a:t>
            </a:r>
          </a:p>
        </p:txBody>
      </p:sp>
    </p:spTree>
    <p:extLst>
      <p:ext uri="{BB962C8B-B14F-4D97-AF65-F5344CB8AC3E}">
        <p14:creationId xmlns:p14="http://schemas.microsoft.com/office/powerpoint/2010/main" val="2042291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8179D-9E60-4FF1-BFE8-EDA75A3B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8B1E6-7EB6-48F5-BBCB-9B376F3A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CE9E8-C2A4-46F7-AECB-13873DDD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3854DA-15BD-414E-BDA4-0C6C2E24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A79898-0840-4015-8771-A83D8DBA6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Refine the story, visuals, and flow before the investor meeting.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64D637-EB5B-48AF-98FE-6922CB81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64319-78CC-42E2-9161-793D20F2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830591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067E7D-BDA5-4490-A548-BFE7BDB6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9047E-C663-4D1C-8FB8-B2993199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A6620-D1DD-468E-B7E4-0C5A3450C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769D21-66AE-4F80-A827-8DA06411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5872F-8AC7-4C24-8BCA-B2F395D6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presentation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D0DD2D-BBAC-483B-B5AA-19B53F5B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D4B58-EC3D-4E0F-9A24-AD918739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45FDF8-1CBF-4AB9-8A66-4096C207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71F14D-C698-4A69-93A1-3E1426B8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review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46E6EC-B8C5-406F-B8FF-FACC4017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827B0A-FB7B-4D32-906B-F960BB7AE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6D65D-5C2B-45C9-A334-6CA92138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59B0B9-EA8B-4AF3-9E5B-48D1840D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A7DDFF-2C77-434C-9C29-E9868EC6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Refine the story, visuals, and flow befor…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9DF28A-1CD1-465F-A882-0CFB4B55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46B28-93ED-42DC-9F30-FB00C8D0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336464-FF35-4429-9F7C-4DF36E2E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CE2F53-12DE-407F-A2BC-094D0216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4DE930-A53B-4B3F-A840-179B3DC9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Polish the close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9FE87-92A1-4E8C-88C9-950DA7C6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510474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C0C38E-4567-46F6-B8FD-B31EFCC1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EA23B-8897-47B8-B489-6347D4A6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8AAB42-C510-4575-97CC-C67B6E32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FCC1F-4148-4B50-912B-124532ED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6F772-8693-4E84-8CCB-C055A06F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5F360-A23D-4EEE-A189-8AB632F9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68AEA-F87C-42D3-8911-8CA4BFA5C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CDD9EE-2D9B-4362-A254-B2D19271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09A055-9E90-43DE-8E6E-29E5D964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message clarity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4C33E-850B-425D-926F-33471564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2DE28-EEC0-431C-8D41-86C8DBF8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DE3984-0A28-435E-B73E-ECBA16B2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337595-7339-4586-87FA-54B68259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crowded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E86BA7-BC2B-4FDE-9053-71B3DF33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A99E9C-D768-4183-9E9A-E55F9B04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02CD0-39F8-4E9A-82CC-BF7B6315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E425D2-D1D9-4285-A313-F87CE619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0E85F8-310B-4F6C-968E-AA830D98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BF36BF-5024-41A8-A0B7-4DBFBEAB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50FD2A-2847-4083-A9A3-D6B759A6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3BBB04-950B-4D62-AEF1-022F4F33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Fix weak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4FA361-E7E2-4FE5-BAEB-4F2B2470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AAC8D3-A2FA-4B43-8F7A-F9CB7876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7802B5-F522-47F8-95FB-C6EBF90E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E32394-4ED5-4BCD-A2D9-9E8AAE11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the close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72A43E-C63D-4133-BFAE-F1ED9849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162085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4D0F41-85D3-4384-8E00-63AAE30F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6E8A1-3BEC-4BDC-8F7C-303E7944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9E685A-7F72-4A4E-8B47-48F1F5EB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5E8C9A-F6DB-4705-A6A9-45510275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3BDAC-88DD-4DE2-BE7C-6C7E4FE5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review: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BD23C-1B3D-4C6C-A035-05579CB0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609169-7CD6-4FC7-A867-305CD752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7E562F-A276-4ADA-8135-F90F6292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91A09-2FDF-4A23-8230-604A06C52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busy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AEEE29-C2BE-4D9C-BEE8-EEB50598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D7DFF-46E1-4918-828C-190ED555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product story jumps between ideas.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6897DD-2174-4CF9-893E-59B5E3BB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701E3F-FB32-49A1-B0FD-CCDCDEF6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closing slide lacks a clear ask.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C3E59A-67F2-4FA8-A3F9-20B6930E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DAD140-F640-43D8-9C54-F3C149E2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56EE72-4270-4313-A008-2105D0B8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B3390B-0660-4C78-A296-6AC96BBA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3A3852-FB4C-48AA-9503-A9D1A8BB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8C6537-356C-4030-8569-85AD6811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flow moves smoothly from problem to solution.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6026B4-7190-451B-8C89-28D4189D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BE0752-DA2B-4CA7-95C0-66E2A246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ends with a focused next step.</a:t>
            </a:r>
          </a:p>
        </p:txBody>
      </p:sp>
    </p:spTree>
    <p:extLst>
      <p:ext uri="{BB962C8B-B14F-4D97-AF65-F5344CB8AC3E}">
        <p14:creationId xmlns:p14="http://schemas.microsoft.com/office/powerpoint/2010/main" val="1587993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DD96DB-C2DC-42A7-A413-7220975B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81B6A-A7F0-4E64-A2DB-111FF46B7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D38A56-A186-42BD-9472-DE8A3356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8227A-B4D6-4D53-9C77-221C9E57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78698-4DDB-43A1-878D-213FAD4F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8B7E9-EC04-4A55-A72D-8DC3CD36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094A38-23F6-41C9-AE33-88C28B68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57478-78AC-41A6-AC9C-30D581BC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31D939-44B5-4A17-80A0-4956DA58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9B1023-80AF-4648-B766-BDE89B7E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spot what weakens the pitch narrative.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C6D98F-C659-4C6E-B185-FEFC321C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67A440-D3E9-4FFD-A62D-B5ADEEA3E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A82CAB-EC1A-478D-911E-52536E8C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5B1EE9-789A-48CF-9B53-13F80EDA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DFE1F9-FA96-416C-A669-5E6C355C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guidance on tightening layout, hierarchy, and visual rhythm.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DA232-F2EB-48A9-AC44-D53FE4D5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0EDB8E-49EC-4B28-AD02-9DC47CC6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1EA105-99D0-4B51-BC27-3A45B9F0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6EC4FA-42DF-45A1-80AD-9997F75B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7DFA7F-CD58-41AC-913C-157BA52B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checklist to prepare a cleaner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850477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28DAF22-76D7-47CE-9C17-9009B46C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F5290-6221-44A7-99CD-CF041417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FAC8EC-94D3-4C97-A97D-8FBE13F54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0E346A-F0A4-4CE6-9F41-9CBC2163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17BDF-58F2-4A01-8548-EB1CB5AF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87D1E8-EDB0-480C-B69D-0F235AF1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D9EA8-DFB5-48FE-815B-E16112D0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00291-2148-4529-AEF2-11954C68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8815A5-1658-407F-96B6-75838F44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12B215-5067-4B81-AE9B-E2EF6DF9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C0784B-6D00-4353-8A2C-AF9364F5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message clarity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49DDA8-09CD-4A6B-9E59-91A3B5F1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385BC9-0E83-46AB-A7B2-FE140EEE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155E17-7407-464E-9102-32FA7BBA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C4EC6-C850-4846-AFA1-51BF7BFF8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66E245-C56A-4A94-9993-A480C56C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BC7E45-7554-4513-8A4E-22B1D787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crowded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30DDD-7453-4196-A615-91143A15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DF2C8F-A7CF-46EE-9E27-7078609B2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E78335-5190-49AA-912D-F71E09E0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57C38-8962-4BD6-A86E-6F111679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8CDA8C-68A1-43FD-B896-F1CA97CF0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D25F9E-06BD-49F5-9CDA-12EC87EF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3E7F17-0D9E-4861-ADC8-F463DDDB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783945-4881-4BF3-9E03-FD1A386B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02EB5B-BCFB-46C7-A8BB-9917E4F4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9C751D-1EE9-40ED-B7D9-0FB1DDB6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12EAAE-F490-4F05-8754-ADE44D5B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92F906-696E-4653-83E8-5AB903C8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Fix weak transitions</a:t>
            </a:r>
          </a:p>
        </p:txBody>
      </p:sp>
    </p:spTree>
    <p:extLst>
      <p:ext uri="{BB962C8B-B14F-4D97-AF65-F5344CB8AC3E}">
        <p14:creationId xmlns:p14="http://schemas.microsoft.com/office/powerpoint/2010/main" val="16380961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B17769-7E17-49C0-B406-872043B3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357B8-909A-42AE-B3EA-86FC3D05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F5ABB-6C4B-449C-A059-C98FE841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A8C4BF-CF2C-462B-B4D7-8550501E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240C5-AE0F-478F-9D78-6CAAB297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review: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86D29-4994-421D-AE0D-10AC9EDDC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C4F4F4-6BAC-4562-94AD-5167BA4A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6CC49-0BE8-4012-B2AD-F00E8062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cluttered pitch deck into a clear, confident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E4D71-8530-4190-A8E0-96906AE2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1D1A26-9243-42A2-A9EC-3CD890F1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6D44C-4A55-4DB5-811D-5A1BC4DE8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3EF4F-0506-4DF3-9224-8B7B4CD1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crowded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49ADCB-A786-473D-8037-5A983A452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764A2-D47F-4AEA-AAD1-B9E2440F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3BF398-F2B0-41B9-AEDE-D7A280AF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BB60A4-94ED-4DD0-9E8A-F449FB4B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AA019A-2134-4961-8162-7274249F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9D4AE-49C8-4CFF-BF73-9B3DCEA26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close</a:t>
            </a:r>
          </a:p>
        </p:txBody>
      </p:sp>
    </p:spTree>
    <p:extLst>
      <p:ext uri="{BB962C8B-B14F-4D97-AF65-F5344CB8AC3E}">
        <p14:creationId xmlns:p14="http://schemas.microsoft.com/office/powerpoint/2010/main" val="14823839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6E6A93-C9D2-4297-9138-1069D70B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D2476-4A53-4354-B7D1-1B31E869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2CB9CE-56AD-4945-818B-BEC8D56C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D35BF1-DB8D-4233-85A4-A69A76CE8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9C1B6C-5A9A-444C-B72C-FF1FE072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review: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67222D-908F-4122-9E4E-C1784C05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C4605-4A62-44BD-A343-1056EE49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0F70B8-E971-4C11-A734-6662E690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FBE2D-09D4-4728-81A9-791057363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Check message clarity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0D377E-3B5C-456B-8504-61C772EB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4B4F07-E901-4752-ACD8-AB77E1B1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31241-D3A5-4488-BFF4-59ECD306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96D098-B16C-4D7C-A20E-0DE3CB57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31950-E004-4D3A-AA65-47FF8EDD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crowded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6D0995-44BB-4B7B-8D0E-85ED4217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DCCF78-1807-414C-9FB8-80D12F41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E1997B-3741-4984-9157-C5CCDA407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33CD2-9173-4871-92FE-3885BC5C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45486-EB33-48AF-8562-AC86F4459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9A0278-890D-4F8F-A446-44C7D065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489260-EC16-4758-AD3B-F9D40580E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58A7D2-EFDD-429C-80B9-9DCB462A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B4B7B5-3589-43B0-BDD5-EDBF7C71B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ACC661-9929-4FA7-994A-6A0A4BE6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the close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07C771-1835-4928-B05E-389F5ED8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853488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8F906-FD76-4D52-88BF-AAA6303E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2B49AB-CD41-4968-BFAF-3CA11D30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57865A-D63D-401C-ABD8-D0FE5BFE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Review, revise, and present with clarity.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22514D-4054-4271-A98F-BD3AF18D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FFC34-E70F-4C6C-B900-2F3F3887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8F13EB-C8FA-4703-830D-F088EEB3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4AA698-AB22-4B28-8D65-A4D5A28A7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48264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2026-10-01T09:15:45.0140000Z</dcterms:created>
  <dcterms:modified xsi:type="dcterms:W3CDTF">2026-10-01T09:15:45.0140000Z</dcterms:modified>
</coreProperties>
</file>