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fbe64cc50224181" /><Relationship Type="http://schemas.openxmlformats.org/officeDocument/2006/relationships/extended-properties" Target="/docProps/app.xml" Id="Rff87d570f28e4166" /><Relationship Type="http://schemas.openxmlformats.org/officeDocument/2006/relationships/officeDocument" Target="/ppt/presentation.xml" Id="R5ea8a85a753e48c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9beeee95f1746bd"/>
  </p:sldMasterIdLst>
  <p:notesMasterIdLst>
    <p:notesMasterId xmlns:r="http://schemas.openxmlformats.org/officeDocument/2006/relationships" r:id="R71282b9aa0764039"/>
  </p:notesMasterIdLst>
  <p:sldIdLst>
    <p:sldId xmlns:r="http://schemas.openxmlformats.org/officeDocument/2006/relationships" id="256" r:id="Re7dc8060632f4f4d"/>
    <p:sldId xmlns:r="http://schemas.openxmlformats.org/officeDocument/2006/relationships" id="257" r:id="R465925fd64bb4d36"/>
    <p:sldId xmlns:r="http://schemas.openxmlformats.org/officeDocument/2006/relationships" id="258" r:id="R00ae2a1382fc4eb2"/>
    <p:sldId xmlns:r="http://schemas.openxmlformats.org/officeDocument/2006/relationships" id="259" r:id="Rfa33b2039c2c4176"/>
    <p:sldId xmlns:r="http://schemas.openxmlformats.org/officeDocument/2006/relationships" id="260" r:id="R565a7e4bd360477a"/>
    <p:sldId xmlns:r="http://schemas.openxmlformats.org/officeDocument/2006/relationships" id="261" r:id="R175242f8d34f4ec7"/>
    <p:sldId xmlns:r="http://schemas.openxmlformats.org/officeDocument/2006/relationships" id="262" r:id="Rdf9681db31a24f4e"/>
    <p:sldId xmlns:r="http://schemas.openxmlformats.org/officeDocument/2006/relationships" id="263" r:id="Rddbd18de6e1d4dc7"/>
    <p:sldId xmlns:r="http://schemas.openxmlformats.org/officeDocument/2006/relationships" id="264" r:id="Rbe109012e1914c25"/>
    <p:sldId xmlns:r="http://schemas.openxmlformats.org/officeDocument/2006/relationships" id="265" r:id="R1fdd5449ecd9466e"/>
    <p:sldId xmlns:r="http://schemas.openxmlformats.org/officeDocument/2006/relationships" id="266" r:id="Rb18158be33694f9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1cd49d0b0ed45d8" /><Relationship Type="http://schemas.openxmlformats.org/officeDocument/2006/relationships/slideMaster" Target="/ppt/slideMasters/slideMaster1.xml" Id="R69beeee95f1746bd" /><Relationship Type="http://schemas.openxmlformats.org/officeDocument/2006/relationships/notesMaster" Target="/ppt/notesMasters/notesMaster1.xml" Id="R71282b9aa0764039" /><Relationship Type="http://schemas.openxmlformats.org/officeDocument/2006/relationships/presProps" Target="/ppt/presProps.xml" Id="R0a7fab491f3d4c26" /><Relationship Type="http://schemas.openxmlformats.org/officeDocument/2006/relationships/tableStyles" Target="/ppt/tableStyles.xml" Id="Ra690a049a734434f" /><Relationship Type="http://schemas.openxmlformats.org/officeDocument/2006/relationships/slide" Target="/ppt/slides/slide1.xml" Id="Re7dc8060632f4f4d" /><Relationship Type="http://schemas.openxmlformats.org/officeDocument/2006/relationships/slide" Target="/ppt/slides/slide2.xml" Id="R465925fd64bb4d36" /><Relationship Type="http://schemas.openxmlformats.org/officeDocument/2006/relationships/slide" Target="/ppt/slides/slide3.xml" Id="R00ae2a1382fc4eb2" /><Relationship Type="http://schemas.openxmlformats.org/officeDocument/2006/relationships/slide" Target="/ppt/slides/slide4.xml" Id="Rfa33b2039c2c4176" /><Relationship Type="http://schemas.openxmlformats.org/officeDocument/2006/relationships/slide" Target="/ppt/slides/slide5.xml" Id="R565a7e4bd360477a" /><Relationship Type="http://schemas.openxmlformats.org/officeDocument/2006/relationships/slide" Target="/ppt/slides/slide6.xml" Id="R175242f8d34f4ec7" /><Relationship Type="http://schemas.openxmlformats.org/officeDocument/2006/relationships/slide" Target="/ppt/slides/slide7.xml" Id="Rdf9681db31a24f4e" /><Relationship Type="http://schemas.openxmlformats.org/officeDocument/2006/relationships/slide" Target="/ppt/slides/slide8.xml" Id="Rddbd18de6e1d4dc7" /><Relationship Type="http://schemas.openxmlformats.org/officeDocument/2006/relationships/slide" Target="/ppt/slides/slide9.xml" Id="Rbe109012e1914c25" /><Relationship Type="http://schemas.openxmlformats.org/officeDocument/2006/relationships/slide" Target="/ppt/slides/slide10.xml" Id="R1fdd5449ecd9466e" /><Relationship Type="http://schemas.openxmlformats.org/officeDocument/2006/relationships/slide" Target="/ppt/slides/slide11.xml" Id="Rb18158be33694f9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bc04c1b783e4a7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495aee840d94471" /><Relationship Type="http://schemas.openxmlformats.org/officeDocument/2006/relationships/notesMaster" Target="/ppt/notesMasters/notesMaster1.xml" Id="R3a68fb399ba74d8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375c243e9034395" /><Relationship Type="http://schemas.openxmlformats.org/officeDocument/2006/relationships/notesMaster" Target="/ppt/notesMasters/notesMaster1.xml" Id="Rf358092a6fa7423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ae214e12d984c35" /><Relationship Type="http://schemas.openxmlformats.org/officeDocument/2006/relationships/notesMaster" Target="/ppt/notesMasters/notesMaster1.xml" Id="Rb44dfd6aaed8473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31a2d86f484b43" /><Relationship Type="http://schemas.openxmlformats.org/officeDocument/2006/relationships/notesMaster" Target="/ppt/notesMasters/notesMaster1.xml" Id="R2dfe33f640ae47d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c0505a5eb2f4be3" /><Relationship Type="http://schemas.openxmlformats.org/officeDocument/2006/relationships/notesMaster" Target="/ppt/notesMasters/notesMaster1.xml" Id="R0d5004095ba141f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bce26ac61e945a5" /><Relationship Type="http://schemas.openxmlformats.org/officeDocument/2006/relationships/notesMaster" Target="/ppt/notesMasters/notesMaster1.xml" Id="Rbc3fc933b54a472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f4f51149f184ab9" /><Relationship Type="http://schemas.openxmlformats.org/officeDocument/2006/relationships/notesMaster" Target="/ppt/notesMasters/notesMaster1.xml" Id="Raeba8fe74f59482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de24fa33cbe417e" /><Relationship Type="http://schemas.openxmlformats.org/officeDocument/2006/relationships/notesMaster" Target="/ppt/notesMasters/notesMaster1.xml" Id="R4f0285c7c630455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a7a2d901d74aca" /><Relationship Type="http://schemas.openxmlformats.org/officeDocument/2006/relationships/notesMaster" Target="/ppt/notesMasters/notesMaster1.xml" Id="R6b9a19dd4d524d6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3257d5a2a394e43" /><Relationship Type="http://schemas.openxmlformats.org/officeDocument/2006/relationships/notesMaster" Target="/ppt/notesMasters/notesMaster1.xml" Id="R3b001b5755c94bd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5e82ddff45d45dd" /><Relationship Type="http://schemas.openxmlformats.org/officeDocument/2006/relationships/notesMaster" Target="/ppt/notesMasters/notesMaster1.xml" Id="Re4934d9ed125498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a769f5d7614e1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91960f40a5d4cf6" /><Relationship Type="http://schemas.openxmlformats.org/officeDocument/2006/relationships/slideLayout" Target="/ppt/slideLayouts/slideLayout1.xml" Id="Rce2bad97b496444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e2bad97b49644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5f718ca2cd4ca0" /><Relationship Type="http://schemas.openxmlformats.org/officeDocument/2006/relationships/image" Target="/ppt/media/image.png" Id="R6418b2c4bd8d486f" /><Relationship Type="http://schemas.openxmlformats.org/officeDocument/2006/relationships/notesSlide" Target="/ppt/notesSlides/notesSlide1.xml" Id="R052a42b1b74e47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e0e79bbc684570" /><Relationship Type="http://schemas.openxmlformats.org/officeDocument/2006/relationships/notesSlide" Target="/ppt/notesSlides/notesSlide2.xml" Id="Reee6a1a189c948c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253b3bee8b4146" /><Relationship Type="http://schemas.openxmlformats.org/officeDocument/2006/relationships/notesSlide" Target="/ppt/notesSlides/notesSlide3.xml" Id="R3fd4f5afcf8f4a7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974cb8c93941ff" /><Relationship Type="http://schemas.openxmlformats.org/officeDocument/2006/relationships/notesSlide" Target="/ppt/notesSlides/notesSlide4.xml" Id="R905ad3a5756747f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100a04eb414fb9" /><Relationship Type="http://schemas.openxmlformats.org/officeDocument/2006/relationships/notesSlide" Target="/ppt/notesSlides/notesSlide5.xml" Id="Rc58da6d3fe14405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814ad79fda45f5" /><Relationship Type="http://schemas.openxmlformats.org/officeDocument/2006/relationships/notesSlide" Target="/ppt/notesSlides/notesSlide6.xml" Id="R13d6c2a7dc034bd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ab2e835338464f" /><Relationship Type="http://schemas.openxmlformats.org/officeDocument/2006/relationships/notesSlide" Target="/ppt/notesSlides/notesSlide7.xml" Id="Rd5c95c804d4d41f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9807690f1540e1" /><Relationship Type="http://schemas.openxmlformats.org/officeDocument/2006/relationships/notesSlide" Target="/ppt/notesSlides/notesSlide8.xml" Id="R11d01a8cce0f41b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91b09d2d974ebd" /><Relationship Type="http://schemas.openxmlformats.org/officeDocument/2006/relationships/notesSlide" Target="/ppt/notesSlides/notesSlide9.xml" Id="R33d221198ebf428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e7c49ae54f419d" /><Relationship Type="http://schemas.openxmlformats.org/officeDocument/2006/relationships/notesSlide" Target="/ppt/notesSlides/notesSlide10.xml" Id="R0a493ea773dd4f9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cb958686804965" /><Relationship Type="http://schemas.openxmlformats.org/officeDocument/2006/relationships/notesSlide" Target="/ppt/notesSlides/notesSlide11.xml" Id="R0bf7446e7c1145f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50B063-A965-415D-88E9-2ACBCE261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9505A8-8E8D-44F2-94A9-73D25C21D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5EEEAD-A80C-4E7D-B475-709142FD7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Presentation Script Generator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1D51CE-0D8F-4721-A54E-409FB531F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rough notes into a clear launch pitch for a new app.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B54C39-C859-4F05-A46B-F910FFCD4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A94EE3-F4D2-4D38-AD41-B469EB51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06A9E3-2839-481F-9935-6C1724A31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5F4FC4-9238-4E6C-995F-18F96831D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18b2c4bd8d486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779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4D5270-D967-4DCA-9146-2E44B81DB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5FE37B-BCFF-4ECB-89A6-8740EDDB9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2A70D0-7361-4002-9836-B0B4673DA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9758AE-41B2-4570-88BE-DE9E348DA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3782DD-1986-4C8D-9386-A245DB51A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presentation script generator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A2D026-DFBB-45E7-B38C-BA9A63B45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DD6FFD-9E68-4BD6-80A9-0EF883DAB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BB1C4C-1FE9-415A-BCCC-7FB67B55C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FD06EB-5290-49B6-B47F-449655E75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Collect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9C7ABD-4042-416E-9895-EA41B62F3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DF63BB-4435-4F1A-9CC4-DBCB90165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75FF1F-0EA8-465C-A0F2-E98E94472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Script Draft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BDDC01-EA7B-4B4F-A942-0DD9B7201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B7FB51-2DC7-4801-BD86-6B6CB37C9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604A94-3B2D-4457-85CC-34A20763C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48A8BC-7E8C-4345-8514-C2C3FA506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Tone 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56605E-6BA1-4C15-9FC7-6E17E4AFF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A7BBDB-DF7C-44F4-9062-4D8F20BE6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B4B976-496F-47B2-95E1-0E56D5813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F1DF01-A634-4C9A-B2EB-FD9507778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27EB69-CD25-46C5-B208-6707A9B8C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</p:spTree>
    <p:extLst>
      <p:ext uri="{BB962C8B-B14F-4D97-AF65-F5344CB8AC3E}">
        <p14:creationId xmlns:p14="http://schemas.microsoft.com/office/powerpoint/2010/main" val="15212405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C41203-4F5B-46C5-8BBC-B49A864BC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348AC6-920B-4437-8B27-3835481EF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3179BF-98A8-44E2-BDE5-EC9170521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1421C5-281E-490B-B7D3-D27196D5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009481-4E5C-4197-A400-E68290AB4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From messy notes to a polished pitch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6E6532-0FDB-41CD-9676-2DB725227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EE930D-4A48-4138-ABC7-CF57C8AA1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162300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C3AC5C-F3EB-40DD-8F2B-103B26008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DD8AA1-D7AA-4088-95A7-FA59DFDE5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6E4314-7BDB-40FA-A268-17FD33820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4F58F3-BEFE-4997-80A6-1618255DB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F11EB8-67A4-400A-A622-F6971E39E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ai presentation script generator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01D056-47B0-4031-A82C-208E66D4A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90BE57-8633-4F6C-A1E7-22BBB4AAE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5A6EF7-6054-4F7A-83D6-E74AE6C82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A6173F-E012-4BEE-9440-16CF5FF51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presentation script generator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9D2A20-19D4-4AB3-AA95-252005F74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FA55E9-AA66-4989-A7E8-99FE6FFC0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40866F-5D75-4320-A680-08FE92FB1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5808FE-394A-4BF5-B0E1-73AABF826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60777A-A0F9-479F-AACE-0BCD1BBD1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messy notes to a polished pitch scri…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B9B37F-48F3-4F73-8428-229EE1B04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6ED73F-543F-4A51-8BD4-E759418C3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DA4D4F-CE4E-4391-8721-446509F4D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0B4AD4-1548-4125-91E9-DDC08587C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8D4FAA-69F7-4CF8-BBF4-2C2833671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Finalize speaker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A8B1B8-72C7-4AA2-8F78-E29EE3C3A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778429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FA3651D-7303-4960-8169-B55686BBF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356399-77C7-400B-9025-03B4CCB21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A5A854-C95F-46B0-BB17-E3F311865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80ABA5-B3EB-4FF4-95DB-949619AD5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1EF52E-04FA-46CB-A4E5-BE5BC280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B4DA86-BE5E-4D2E-8EA8-29F1CF115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B37CFD-D292-4978-8B18-3518B9A2D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634D38-2021-4535-938A-9C58E8A42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4D0B2D-1343-4392-8253-830A8AECF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Collect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C5F15A-9899-4357-B964-B88D23F7D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A9719E-D72C-40EF-9312-8A14608BC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AC9B76-6C97-4098-BA34-5465F0A72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F1CDBC-248C-4953-AAB4-026BC630D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ACCDAC-F80E-4EB0-826E-DCECC592D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A5B8BC-97E2-4537-9830-73FC8D001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256347-716F-4E9C-AEAB-BB5A5798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C71DF2-EEF5-40B4-AE4B-2E9654893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53D10D-3D84-473D-9AD3-13644446F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B56C21-2D4A-4988-8478-598A78E0A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1CC45B-33A0-4370-8A52-C281E1522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C4D7D2-EFF8-42AD-9D27-04D9B488F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ECE883-B39B-4422-AB61-07B84DF4C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057DAA-3946-49E9-9218-E82C3F07B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6E3A25-4D4F-48B3-912B-EC957D5DB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94D3C73-07B6-4620-84EA-12ABC9781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Finalize speaker notes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EF9387-48A0-47BE-BC8D-0584EFB03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307544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BF7E7C-3439-49D8-885F-84DD2AB7D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2A4E05-FDFD-40C9-8950-EEA8F6E3A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CA877C-1C1F-42CD-B10A-B175AA5C0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B372D5-6964-4F7F-9193-6784B15F8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5B84DB-09BD-4FB2-91D8-FD33FD9A8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presentation script generator: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B1DB69-8486-4BF9-9201-0D02EE652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156A37-ECE5-4888-BB77-B568CB340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D44C2E-AA66-457A-BB45-D5D58CA1C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DA186D-F88D-43A7-B449-9093B141E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5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have good visuals but no clear speaking flow.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835F6A-D61D-42CC-8670-4D4A5B565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3D81DC-C3C1-477E-9954-5AAF3D9B0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6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rewrites the script every time the deck changes.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0C5D95-A36E-4985-BB55-B295BDBB5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FE24C3-D13A-49C3-BB3E-91CFE1268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Key messages get lost between product details and filler text.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3BB3B8-07D1-44F0-8A7F-CAD0C7FE1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B8D50C-C43D-4311-A596-1A5E6A1CA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F629EF-1107-4950-804C-286F75A73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D6142A-1D23-4AB8-89A5-D076B1485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has a clear, natural talk track.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E39F5E-490F-4BFC-B5D7-F0469A5F6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E8629A-6EA8-4EF1-9488-DD33A8A5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0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stays aligned from opening to closing.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CE219E-734E-431E-8E85-B8C35330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F6354E-75EE-477D-8D22-D54954159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7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present with less last-minute rewriting.</a:t>
            </a:r>
          </a:p>
        </p:txBody>
      </p:sp>
    </p:spTree>
    <p:extLst>
      <p:ext uri="{BB962C8B-B14F-4D97-AF65-F5344CB8AC3E}">
        <p14:creationId xmlns:p14="http://schemas.microsoft.com/office/powerpoint/2010/main" val="13858070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8F5C8F-863E-4DDC-B605-8A8A5EA92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9B4A19-A087-4448-A4A5-835686206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81E0B4-E590-43E7-A24B-5A926767E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700232-92E6-45C7-B216-FFE459F1B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7D1D75-080C-4912-9B5E-37CCEDB0A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2A0BE5-FA2F-419B-9F7E-0E436A3A2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F5C102-66F7-4890-A4F1-FDFE4BA7C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A8CB1E-54D6-4AC8-8FDB-F675E9B1D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06B73D-264A-4926-88AB-44A76C799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AA310A-F132-44FF-A65A-3AA618E0B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product ideas into a clear presentation script.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BFD9EA-9597-4A91-984D-A82328562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76C597-2053-4024-8B15-83EB92658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D22D48-4F3D-4C0D-9685-87CB3C646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3633C9-C9A6-4A0E-97F6-B695EF551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BC21DE-CF44-4070-855D-5A51E26ED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consistent messaging for launch decks, demos, and internal updates.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694012-C5AA-4627-889D-EBB158D3F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44B542-0E97-4ADB-BE42-9689AC923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975BFC-A716-44CA-BFD4-FE2C464B5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F51A48-8678-4A83-BCCD-98776ACD5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TRAINERS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70E8CA-95D5-4463-AC2B-25FC6B051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structured talk tracks for workshops and team presentations.</a:t>
            </a:r>
          </a:p>
        </p:txBody>
      </p:sp>
    </p:spTree>
    <p:extLst>
      <p:ext uri="{BB962C8B-B14F-4D97-AF65-F5344CB8AC3E}">
        <p14:creationId xmlns:p14="http://schemas.microsoft.com/office/powerpoint/2010/main" val="13806763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E436EE7-96D9-4127-AF44-BEF6201EF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1BC419-171D-4637-AB6E-053DEC40E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31EA02-9740-4C9D-A945-51B6939EF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96A819-2147-4B2E-9F8E-9A2A3C63D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368D18-8552-4276-95BD-75F03C298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3E3A2F-A8C6-476D-9FAC-8ED3AA2A0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37873C-DBB1-4334-9197-8B7A65572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A6007A-1736-4A96-A2F3-397B88C57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2AD9D6-8836-4B8A-AEC9-99BDAF9D9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A19C11-7E76-402A-B31B-7278B457E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D527B5-FE3E-408E-8305-C80102CBE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Collect key points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1EBDF8-7F75-454E-8A1F-E0C3C7A76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FD332F-F3FD-40F4-A44C-BF498E9A4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627985-7D4F-4D43-9CA5-4B9454FF1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997EFE-C6D4-492C-9AFB-424351CF1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4D476A-84FA-45BF-98D8-84CD669BC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C68AF6-4AAE-41AF-8AA7-A6860FB72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91CB45-946D-4F5A-B73F-48B54171E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38C06E-4E18-45B9-95FE-A96514687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E3DA11-C472-42BA-9123-FDBD84311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6BD1B4-2935-4690-9FEE-95505B236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C0F334-FC0C-4158-84B8-00307941E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A7DF98-DC62-43C4-BBFE-5CF5B568D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each scene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141C2FE-ECAD-4887-BF5B-9139D1E2B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5D16603-893B-4C0D-908D-06860F118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1FC00AB-5A43-4239-836D-7490C4FD7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E7AFFD6-9B6D-4724-8BDF-317DEDE9F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E8EC71A-85FA-4126-A2FD-F77CE0B10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48D8F88-1D3F-4529-BECA-44BD48FB7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</p:spTree>
    <p:extLst>
      <p:ext uri="{BB962C8B-B14F-4D97-AF65-F5344CB8AC3E}">
        <p14:creationId xmlns:p14="http://schemas.microsoft.com/office/powerpoint/2010/main" val="200744830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F7B24A-B417-4837-B947-DADE7E915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A5CB3F-E4E8-48BF-B67B-1D4857739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B54062-D935-470B-B3F9-6044E0F69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6F5114-3EB7-4D19-8100-09638B2E2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81BFDC-F968-48B0-8921-B0DB460D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presentation script generator: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32F222-751F-4C17-85F9-A03082409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4014FD-17CE-48B7-B31D-93C9F153B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D9E1FC-528E-4EC0-AC8C-94181A0D3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startup turn scattered launch notes into a confident pitch script?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D32173-61B5-4F93-9C60-6D966459D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A4D5AE-6992-4864-98EA-B0342EDF8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5C7B94-C17F-4E50-A64F-66D0B254E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610F65-E106-4514-8EA9-F2049714A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6126AF-7232-4201-B15C-052FA61E1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035508-EE3E-42B5-BAA5-7DA721C0A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55D036-5EE3-4418-AA8E-AE02046FE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each scene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D3CB45-FDCF-4AF8-AECB-77F465562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14A7EA-BD67-473F-80D2-FE95A5500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CA911E-C8C2-48E5-AAFE-52868993E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Finalize speaker notes</a:t>
            </a:r>
          </a:p>
        </p:txBody>
      </p:sp>
    </p:spTree>
    <p:extLst>
      <p:ext uri="{BB962C8B-B14F-4D97-AF65-F5344CB8AC3E}">
        <p14:creationId xmlns:p14="http://schemas.microsoft.com/office/powerpoint/2010/main" val="59437646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74BA6F8-167F-4D23-9DE7-BC558FC96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BEBD01-90EF-4913-9133-53954AD79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000B6A-D667-4588-B95E-5362C9C9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A8BF30-0BA2-4E0A-B3B4-B97FF308E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E4AAD7-669A-49EE-BB77-69CFD36CA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presentation script generator: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147D37-056B-4A11-8C64-35DD449A1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B5D65E-870C-4615-8B37-5DD108C86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224D92-6933-4504-9EF8-F3ECE0721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3C8057-69BE-41E8-8195-FEC2C3002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Collect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D81724-71C2-4119-9B86-5EB551A2A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B03B48-7B0E-456D-8F0E-731FF1370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35B77A-684D-42D5-AACE-B7D8CD5C4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E827D4-4893-45C5-AF37-2ECB6A1B7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A2A27F-5AC5-4B96-9B71-846F71053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F61E8C-1858-40B5-9002-241DF1A59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2D4514-8CA1-4332-9420-7B541D520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57E739-FA24-414A-8F47-49779584D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65C99F-148E-41CF-B036-3FC9CDB34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D00C15-1832-4C47-89AA-97EA42645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each scene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10B08C-AF5D-4878-8F6D-BF11AC0CA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1252BF-0C59-41B1-88C6-B5055F7F4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47D304-35A9-4A73-9D13-4100C54DD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F13F56-4272-49FF-A6D4-1F1B5A281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EFF2FA-C09C-410E-884F-22B312234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Finalize speaker notes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D38553A-F6EB-449C-9DF4-82593EC7C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03858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006DAB-24EE-4918-9CE3-29F27C0A0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CD82C2-16F8-4797-9DB5-46736A4AF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EEFE64-E66C-49BC-8913-94B6AFEE2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ideas into a script that feels ready to present.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750DFB-9EAA-4741-98BF-C52A15EA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E9DBD4-42C4-4AB3-9EC1-CEC687C2A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DFB1FC-1E5E-4A48-8E10-8C3E795ED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CAE7AF-0A7B-4569-80D6-0CB29732C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465083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2026-10-01T20:57:30.1510000Z</dcterms:created>
  <dcterms:modified xsi:type="dcterms:W3CDTF">2026-10-01T20:57:30.1510000Z</dcterms:modified>
</coreProperties>
</file>