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d805a843c54662" /><Relationship Type="http://schemas.openxmlformats.org/officeDocument/2006/relationships/extended-properties" Target="/docProps/app.xml" Id="R1d52b3edd51d4d20" /><Relationship Type="http://schemas.openxmlformats.org/officeDocument/2006/relationships/officeDocument" Target="/ppt/presentation.xml" Id="Rd7388e47af4a45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302bf618e4740c2"/>
  </p:sldMasterIdLst>
  <p:notesMasterIdLst>
    <p:notesMasterId xmlns:r="http://schemas.openxmlformats.org/officeDocument/2006/relationships" r:id="Rdeb1253f46b84979"/>
  </p:notesMasterIdLst>
  <p:sldIdLst>
    <p:sldId xmlns:r="http://schemas.openxmlformats.org/officeDocument/2006/relationships" id="256" r:id="R7503ea39c96d42f1"/>
    <p:sldId xmlns:r="http://schemas.openxmlformats.org/officeDocument/2006/relationships" id="257" r:id="Rfcb9249f033542b7"/>
    <p:sldId xmlns:r="http://schemas.openxmlformats.org/officeDocument/2006/relationships" id="258" r:id="Raf4bd32026914cc7"/>
    <p:sldId xmlns:r="http://schemas.openxmlformats.org/officeDocument/2006/relationships" id="259" r:id="R362438071363443c"/>
    <p:sldId xmlns:r="http://schemas.openxmlformats.org/officeDocument/2006/relationships" id="260" r:id="Rcfb6a9db542245e5"/>
    <p:sldId xmlns:r="http://schemas.openxmlformats.org/officeDocument/2006/relationships" id="261" r:id="Rbad0e6db35ce43e1"/>
    <p:sldId xmlns:r="http://schemas.openxmlformats.org/officeDocument/2006/relationships" id="262" r:id="R6a9330530a0b4577"/>
    <p:sldId xmlns:r="http://schemas.openxmlformats.org/officeDocument/2006/relationships" id="263" r:id="Red230e98d9874623"/>
    <p:sldId xmlns:r="http://schemas.openxmlformats.org/officeDocument/2006/relationships" id="264" r:id="Raf0afc744cad409e"/>
    <p:sldId xmlns:r="http://schemas.openxmlformats.org/officeDocument/2006/relationships" id="265" r:id="R779bb5c4f2e3496f"/>
    <p:sldId xmlns:r="http://schemas.openxmlformats.org/officeDocument/2006/relationships" id="266" r:id="R4c4e9d7561a945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a7ff13b6c24d8b" /><Relationship Type="http://schemas.openxmlformats.org/officeDocument/2006/relationships/slideMaster" Target="/ppt/slideMasters/slideMaster1.xml" Id="Rd302bf618e4740c2" /><Relationship Type="http://schemas.openxmlformats.org/officeDocument/2006/relationships/notesMaster" Target="/ppt/notesMasters/notesMaster1.xml" Id="Rdeb1253f46b84979" /><Relationship Type="http://schemas.openxmlformats.org/officeDocument/2006/relationships/presProps" Target="/ppt/presProps.xml" Id="R02ef729ee405423d" /><Relationship Type="http://schemas.openxmlformats.org/officeDocument/2006/relationships/tableStyles" Target="/ppt/tableStyles.xml" Id="Rc9255a588d4f4eda" /><Relationship Type="http://schemas.openxmlformats.org/officeDocument/2006/relationships/slide" Target="/ppt/slides/slide1.xml" Id="R7503ea39c96d42f1" /><Relationship Type="http://schemas.openxmlformats.org/officeDocument/2006/relationships/slide" Target="/ppt/slides/slide2.xml" Id="Rfcb9249f033542b7" /><Relationship Type="http://schemas.openxmlformats.org/officeDocument/2006/relationships/slide" Target="/ppt/slides/slide3.xml" Id="Raf4bd32026914cc7" /><Relationship Type="http://schemas.openxmlformats.org/officeDocument/2006/relationships/slide" Target="/ppt/slides/slide4.xml" Id="R362438071363443c" /><Relationship Type="http://schemas.openxmlformats.org/officeDocument/2006/relationships/slide" Target="/ppt/slides/slide5.xml" Id="Rcfb6a9db542245e5" /><Relationship Type="http://schemas.openxmlformats.org/officeDocument/2006/relationships/slide" Target="/ppt/slides/slide6.xml" Id="Rbad0e6db35ce43e1" /><Relationship Type="http://schemas.openxmlformats.org/officeDocument/2006/relationships/slide" Target="/ppt/slides/slide7.xml" Id="R6a9330530a0b4577" /><Relationship Type="http://schemas.openxmlformats.org/officeDocument/2006/relationships/slide" Target="/ppt/slides/slide8.xml" Id="Red230e98d9874623" /><Relationship Type="http://schemas.openxmlformats.org/officeDocument/2006/relationships/slide" Target="/ppt/slides/slide9.xml" Id="Raf0afc744cad409e" /><Relationship Type="http://schemas.openxmlformats.org/officeDocument/2006/relationships/slide" Target="/ppt/slides/slide10.xml" Id="R779bb5c4f2e3496f" /><Relationship Type="http://schemas.openxmlformats.org/officeDocument/2006/relationships/slide" Target="/ppt/slides/slide11.xml" Id="R4c4e9d7561a945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a9fdaf1f794d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e53abfa717463f" /><Relationship Type="http://schemas.openxmlformats.org/officeDocument/2006/relationships/notesMaster" Target="/ppt/notesMasters/notesMaster1.xml" Id="Re31fe69c2bfa48d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72c304c3fb43c9" /><Relationship Type="http://schemas.openxmlformats.org/officeDocument/2006/relationships/notesMaster" Target="/ppt/notesMasters/notesMaster1.xml" Id="Re3cfd2d11a0b4e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03d7cad6524a24" /><Relationship Type="http://schemas.openxmlformats.org/officeDocument/2006/relationships/notesMaster" Target="/ppt/notesMasters/notesMaster1.xml" Id="Rb9bd9e8c20f640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8dd69cca5f4c42" /><Relationship Type="http://schemas.openxmlformats.org/officeDocument/2006/relationships/notesMaster" Target="/ppt/notesMasters/notesMaster1.xml" Id="R4efc2b8ba2f94c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5b36014cef4d56" /><Relationship Type="http://schemas.openxmlformats.org/officeDocument/2006/relationships/notesMaster" Target="/ppt/notesMasters/notesMaster1.xml" Id="R33bc49ef687d4a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e7bc8208e34205" /><Relationship Type="http://schemas.openxmlformats.org/officeDocument/2006/relationships/notesMaster" Target="/ppt/notesMasters/notesMaster1.xml" Id="Ra0c25aff219944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75752fac924443" /><Relationship Type="http://schemas.openxmlformats.org/officeDocument/2006/relationships/notesMaster" Target="/ppt/notesMasters/notesMaster1.xml" Id="R81f3626f17e94a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538f4b29a024a3b" /><Relationship Type="http://schemas.openxmlformats.org/officeDocument/2006/relationships/notesMaster" Target="/ppt/notesMasters/notesMaster1.xml" Id="R06e8ee4924344e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ba569762754a40" /><Relationship Type="http://schemas.openxmlformats.org/officeDocument/2006/relationships/notesMaster" Target="/ppt/notesMasters/notesMaster1.xml" Id="R8fe963f3aed642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1f4e23bbe534f2e" /><Relationship Type="http://schemas.openxmlformats.org/officeDocument/2006/relationships/notesMaster" Target="/ppt/notesMasters/notesMaster1.xml" Id="R9a456829e60a499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a3895a724624087" /><Relationship Type="http://schemas.openxmlformats.org/officeDocument/2006/relationships/notesMaster" Target="/ppt/notesMasters/notesMaster1.xml" Id="Ra173db4f16f04a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02f8d319824f7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ee01b97dcf4bac" /><Relationship Type="http://schemas.openxmlformats.org/officeDocument/2006/relationships/slideLayout" Target="/ppt/slideLayouts/slideLayout1.xml" Id="R92fdeaea7b3242b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fdeaea7b3242b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7acbd41384426" /><Relationship Type="http://schemas.openxmlformats.org/officeDocument/2006/relationships/image" Target="/ppt/media/image.png" Id="Rc369765554b44ff0" /><Relationship Type="http://schemas.openxmlformats.org/officeDocument/2006/relationships/notesSlide" Target="/ppt/notesSlides/notesSlide1.xml" Id="Rba1cabfa6b11403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46f62f9784ba5" /><Relationship Type="http://schemas.openxmlformats.org/officeDocument/2006/relationships/notesSlide" Target="/ppt/notesSlides/notesSlide2.xml" Id="R0fe32f172adc42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796cd21a541eb" /><Relationship Type="http://schemas.openxmlformats.org/officeDocument/2006/relationships/notesSlide" Target="/ppt/notesSlides/notesSlide3.xml" Id="Rffe40109caaf42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4e91a50df4c57" /><Relationship Type="http://schemas.openxmlformats.org/officeDocument/2006/relationships/notesSlide" Target="/ppt/notesSlides/notesSlide4.xml" Id="Rd5a823a05e6f4e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bfa56217534a11" /><Relationship Type="http://schemas.openxmlformats.org/officeDocument/2006/relationships/notesSlide" Target="/ppt/notesSlides/notesSlide5.xml" Id="Rfb1da122580647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c6aeefc6c9464b" /><Relationship Type="http://schemas.openxmlformats.org/officeDocument/2006/relationships/notesSlide" Target="/ppt/notesSlides/notesSlide6.xml" Id="Rec71e33fd3cf49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4b8e2c26f84aea" /><Relationship Type="http://schemas.openxmlformats.org/officeDocument/2006/relationships/notesSlide" Target="/ppt/notesSlides/notesSlide7.xml" Id="R7c4ccce35a764b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3c12029fc435f" /><Relationship Type="http://schemas.openxmlformats.org/officeDocument/2006/relationships/notesSlide" Target="/ppt/notesSlides/notesSlide8.xml" Id="R41e2e732130b4b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c78e816f4547c9" /><Relationship Type="http://schemas.openxmlformats.org/officeDocument/2006/relationships/notesSlide" Target="/ppt/notesSlides/notesSlide9.xml" Id="Re835bf3eae524d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6d633ba94e4f6c" /><Relationship Type="http://schemas.openxmlformats.org/officeDocument/2006/relationships/notesSlide" Target="/ppt/notesSlides/notesSlide10.xml" Id="R9536bfecf6cc47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64380976b4e93" /><Relationship Type="http://schemas.openxmlformats.org/officeDocument/2006/relationships/notesSlide" Target="/ppt/notesSlides/notesSlide11.xml" Id="R2aaca48434ec45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A0FCC9-6508-46C6-A048-0CB9ADD7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BFAB73-0B17-4E38-8392-975A834C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4FB805-D694-4BEC-9190-1786DE7B2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718D8D-DFFA-4C3D-BF21-E0F97E9A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design studio uses an AI script to pitch a new eco-friendly product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8D3B7A-C6B4-46A1-8457-30CF33F8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92CE4F-78E5-465F-9B82-104FC6801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530434-877B-49A0-846D-18FECD4F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0E1B46-DAE7-4847-80F1-A48A0EF1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9765554b44ff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217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9CC8E8-44A8-40FC-B44C-A9083FD08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240C2F-1D46-4554-A314-171BE385E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061053-051C-4831-A825-399EED3C8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27E3CB-1651-438C-9F7E-59DDC853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2168D2-056C-4CD2-B550-BBE302B3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94C1B9-3D70-4E56-A7E3-3377F6D1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0CA3A-26A4-4257-B28F-F80579BF0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63812B-A004-4077-9F46-A1D994094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16D84A-EF8F-4924-80DA-04622A4B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6CDE43-2316-4A0D-A3AB-CAC91104F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8FFA2-D7F1-47FC-AFC8-B51542CE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C2B1DA-1E7A-4706-8D66-9B21E9DCF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D21EE-07AF-4F93-B99C-67530B6D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C1E16D-B417-4636-BDB8-87FCCB39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FD69F6-BC8D-4403-8AD2-DF415AF4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22B507-13FA-49F9-84D6-56B46E7E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957AB5-CEE1-4644-8F7F-B4A8B1A74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5EE3E4-A8D1-4A35-A0EF-1D907ABC8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B00945-DE77-4C67-AB8C-6A8CC04F8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5E52B6-6CC1-4457-B48A-13BABCAD2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Pitch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2876B6-58A5-4943-827D-9CDB5145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dialogue</a:t>
            </a:r>
          </a:p>
        </p:txBody>
      </p:sp>
    </p:spTree>
    <p:extLst>
      <p:ext uri="{BB962C8B-B14F-4D97-AF65-F5344CB8AC3E}">
        <p14:creationId xmlns:p14="http://schemas.microsoft.com/office/powerpoint/2010/main" val="12011575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779238-65C0-4B7B-BF5D-69048F49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BAD69B-3236-4436-A888-89358BB0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6FE083-0193-4254-A41B-6F91519AC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855595-0506-4915-A0AA-020480F3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6E1D59-B98D-4430-90DB-89572C43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brief into a clear launch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AD96DC-D258-4743-ACAF-64C0765A2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750207-1887-4916-9B4F-8969C436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175154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1E3DD5-FFA6-4412-98E0-48EC47F2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65069F-867C-41C6-870D-EBDE1410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7A8710-62AF-44DC-9090-216AFEDBB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FD0238-0A01-4F54-A29C-5D7C5FE9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A85D3C-2538-4052-A794-B7742AD43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A505DA-1220-4B33-9E0B-2E66D663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83A12-0A63-4AB4-A014-F73F82F8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DAEEF9-24E9-4BC1-95C2-1143A6DA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C487BE-9F20-4A35-8990-723D1ED2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C19B75-BEDD-4447-9F9E-D1CDE01F7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36E413-8BFD-485F-85A1-3139DE507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369B7B-28DE-4DCE-A7EC-E9100A41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B20414-8292-44D0-82D5-C422FBED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2F836E-AA15-41ED-A24C-AE55D1128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brief into a clear launch st…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CCC8BD-832B-45E4-A50F-7BC0E7D9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92FE7E-52DE-427B-BAB2-C862E316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CABBC0-03BA-40D6-BB4E-2BBFD326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B2B9F7-D2BA-4A9F-8561-60D17453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0950BC-0A66-43F8-8AE5-15767922F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Prepare the pitch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7DCC1D-5E46-47A9-9948-96DF0995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498814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DC1CFD-707E-4113-A1AA-29BB9081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52283D-A4F2-4E91-8689-E8931A1C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A436AB-7A95-4586-8176-40058A33F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48AB02-93EF-4695-B980-946391BA8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CCB5CB-6B67-4734-9A85-ED94ECF0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F140A-55B5-4A95-BB8E-59A24E8E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8ADDC7-604A-4EF8-8646-4C1F0485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D7735C-FD36-40BD-B115-C62B1E00C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EAF80E-BA1A-4F4A-B2B4-726A8CBF0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2A30C2-7E53-46CD-85C2-4FE08EBB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EDCFF7-A61A-4A20-918A-1D07E50A5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209CA9-954F-42E9-B263-0DB5F0D5F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FF97C6-EAC8-4995-A847-5384B2563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737D4A-8CF1-432B-86D3-054A64BE2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101353-D34D-4542-9E74-C391645D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35230B-DBD5-4B3A-98FC-2D18A7703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5B7041-011C-43F5-9D72-361C8EFC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972B22-66D0-407A-A9EF-1871C57C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4FF4F6-BC8D-4849-806D-1528AAB05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822E89-2343-4A38-8793-35C4E21C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DBC674-1B52-4694-B955-CA5A122E6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dialogue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0E3D82-396D-4B82-BED5-3A6EE966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DB4F5E-E51D-4006-BB98-D0FBD3EFA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24E239-7013-446B-9051-AA0E73CA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442154-F8DD-4C1B-9E6B-F92BA1FA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Prepare the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444DF1-8C59-49AE-9AC7-D8AEC215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822899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2286EF-161E-49A7-AF32-C1090B9E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9DC921-995F-476A-885B-C7344080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F90919-5242-44AE-81F3-582ADEAF8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695541-5700-4313-A464-5CFEC7C33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06C0A-574D-43D1-9C16-1765D65E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C4342E-6184-498D-A240-D8B45A974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03B96C-FA80-4F62-B549-D4DB1E8D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A9C4AF-E78F-4443-ACC5-BA9F365A3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1B2737-B923-4C58-9AC1-23B13540A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stay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423079-6CBC-4716-BF89-93F92D60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5FBCE5-8C92-4FFD-B145-9510AD0D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pitch sounds different in every draft.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8482A0-B096-4DBD-BCD7-A80CCE319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58C32E-804C-45A0-9EFE-EECD2373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spends too long rewriting slides.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B3CE46-BA13-4BCB-8BFE-FD3DD21C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E55CD1-B37D-41F3-9A51-15A7B1FE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51A6CC-6F25-4214-B5A7-F562DEB6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325C95-40A7-4449-AE2C-2D0DE1BE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one clear message from start to finish.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078655-0E92-4C34-977E-F71831B91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EECF47-C041-4F64-90EB-DF0926186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same launch goal.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54C86B-0EFC-49DD-AE8E-4AA1DE45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957EFE-413A-4010-86AA-B5D1FD3A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cleaner draft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8865784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9E94E1-46E0-4F67-9B05-15BC6275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B4AB62-BF46-462C-B4F9-AA44DFE3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676039-7D04-4F46-8E30-5D04319A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C3A378-201B-414F-BBD1-7A492BA5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061CF6-1313-42FA-AE8B-E6B8390B4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26FF46-C3FB-49E9-82F1-8F8A4B6C3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8568D1-69A0-4749-AD09-EB19D52C9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179593-A35F-4A31-BAAB-6B2D5FD20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69F133-6D88-4CB1-BD0B-7D5912D11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80B540-1851-4029-937B-576F26A7C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ideas into a polished presentation script.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7A7761-6C10-426A-887A-2AF633E2C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9562FD-AEF7-4B5E-AA02-742848FC2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C48F86-51E4-48CE-A1DB-B9846124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832D2C-58A2-478A-BDB6-20B0DC2F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7150B1-23DB-43BC-AD08-3748A47A0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to explain a new product to partners and clients.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877811-63A8-4B89-BE5B-61C1C1D4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11A20C-D48A-42AF-B09A-D2B79B67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EFC3AD-3980-4F5E-82B7-60B99A28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ECABB9-EF6E-4683-B98C-871E7750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818EF0-E2EB-4784-B752-759B4FAB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script that keeps the message focused and consistent.</a:t>
            </a:r>
          </a:p>
        </p:txBody>
      </p:sp>
    </p:spTree>
    <p:extLst>
      <p:ext uri="{BB962C8B-B14F-4D97-AF65-F5344CB8AC3E}">
        <p14:creationId xmlns:p14="http://schemas.microsoft.com/office/powerpoint/2010/main" val="584912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0EA4916-6AE2-4DE8-A425-4B5D82E5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0D95BF-5B5C-432E-8F71-5B689CA5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ACD51D-5DE4-4357-933F-C20D2677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DFA7B-5782-4976-A744-DAF830318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09828A-303F-49B8-AA84-0F9143B64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C74283-6C95-4FE7-B485-3245AAEF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2F009C-67B8-4080-8FD0-EFEFBFDFD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556E4-2FF3-4122-A9C7-C234AF5E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DCCA32-384E-4058-A519-9EE95CE6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DF6EF0-6670-40DD-B58F-F8A9AFC0D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510E50-7F82-43A0-BCBB-106069E3B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801152-4135-48BB-ABBF-21225011D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1EC4A3-78FD-4BD0-875F-A974A470F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4876E1-2041-4023-9EA2-ED9848FE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AAA033-14E2-44A5-927B-95E559BC2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888756-8C99-4DAE-B876-1AEEF53B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FBA0A4-D4BD-4B97-87CB-88CAAC174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9B1447-E4C9-40F5-98D3-631E8AD3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6CEAF-E145-4316-8E07-EE80BA64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697F99-997E-498A-A96B-0185973A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435013-A8C7-40DB-8475-A5885AFB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657E91-54C9-4A10-AD9D-93F19486C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B4AB4D-7242-41FE-81DD-1FA1C4647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5355BF-BF62-4192-A04E-81FA5DE24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A3F330-66F4-4D17-88F4-B8FD18D09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400BEF-3946-4614-9FAD-27CA0849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0D9C03-334F-479C-8C4A-277D6ED3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522EE1D-4DF4-46B3-9A70-6D53A7BF3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69E211-56C1-46A5-9E65-B021D9A6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dialogue</a:t>
            </a:r>
          </a:p>
        </p:txBody>
      </p:sp>
    </p:spTree>
    <p:extLst>
      <p:ext uri="{BB962C8B-B14F-4D97-AF65-F5344CB8AC3E}">
        <p14:creationId xmlns:p14="http://schemas.microsoft.com/office/powerpoint/2010/main" val="5546931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9AB8AC-B42E-4E59-8859-3BC864AD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3183B1-514A-4907-B2E9-29F762E5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89E74-AB6D-4995-9F24-32051292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5A62BA-C2DB-4F23-8AA6-7AA52795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A8A0E8-47FF-48F1-A4BC-83655444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263E3-3A8A-4F03-8526-D1D8C226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3F1EBB-D41B-4AB9-87EB-0EC8206DF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88717A-8EC4-4794-AF52-537DC0F3A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turn a messy product brief into a confident launch script?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765A67-F48E-47D4-ACFC-CC8B8C814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975AB8-9CB7-417A-A6F8-03813770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0A7832-EBF7-4863-BE43-180E6C8B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E94721-973A-4BB6-B200-B078AD79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F7336B-2394-4631-BD68-624AFDAA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606F0F-D720-485F-B3AE-675AF132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1B7D1E-DEA5-488B-9B55-D1437AA6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D15DD3-18D5-4302-A293-7DCEF24E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469F63-4BF3-4D0F-B1B2-F739EF884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C4A1A9-CA92-4B9C-BCCB-2492F486A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the pitch</a:t>
            </a:r>
          </a:p>
        </p:txBody>
      </p:sp>
    </p:spTree>
    <p:extLst>
      <p:ext uri="{BB962C8B-B14F-4D97-AF65-F5344CB8AC3E}">
        <p14:creationId xmlns:p14="http://schemas.microsoft.com/office/powerpoint/2010/main" val="944034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ED45B4-09FF-47A5-A3D2-DEEDD7959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145384-BB4F-49B6-9C2C-3A22B1EDB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21C788-68DC-41B4-9DBE-BB455212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343116-B79D-4CCC-8A6E-FA71C9E5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610F94-966C-4BBF-B0C1-F8AFA51D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7E3B4A-AC67-4286-B253-FAA16FB2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0145EF-B9D3-40D3-A571-43E435AE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6C029A-8DCB-4626-BEB7-B58192645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7C9ED7-D32E-4422-9DAB-5E5515FDC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C98E80-6907-4FEC-B891-354F490C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35A5F7-43BA-4BF0-8DE9-05811A2D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6DEA6-BAAF-41DC-BC24-25A2EFD80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9DEA5-80CA-4256-BFF1-09AEB050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3DEF98-2701-4672-BB5F-4E86CB22A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B39577-5EE2-48FD-A160-CBDF03CFA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B25D33-658B-4B4F-94E2-8E7F7AC6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2BFBB1-9F3E-468F-8542-B959B3DA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5CACD5-7284-4BEA-BCDB-F6A009CA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2167CB-C49C-4CB1-8454-2C990455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EAF6F-19D3-4798-ADC9-3874410E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F72720-D94A-4B47-B254-40244DD3E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E71D6F-1FFD-46CD-B0D4-C253FA4FF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A042EC-E77D-4C08-9BEA-EE3278F6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7E6723-9EA2-4488-8B30-C73690198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Prepare the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7CC7E3-6776-4887-8BA2-805CC42B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448127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1ED1ED-0B75-403C-80A0-EFCB8C66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091859-A5A8-4044-AC12-4E9FEFA7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BC00D5-6995-4059-A863-EF1EC35BE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script makes the whole pitch easier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ECF95-E4FB-4C29-8F28-44D0267E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EF9E75-EFD3-4A36-A522-6DFBC780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3D9103-272A-4E61-9FEA-3FB7183B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5FE97D-94D2-4384-922C-1FF9D087C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471258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2026-10-01T08:18:30.3640000Z</dcterms:created>
  <dcterms:modified xsi:type="dcterms:W3CDTF">2026-10-01T08:18:30.3640000Z</dcterms:modified>
</coreProperties>
</file>