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1139fed1e34661" /><Relationship Type="http://schemas.openxmlformats.org/officeDocument/2006/relationships/extended-properties" Target="/docProps/app.xml" Id="Rf0598ad9c3844741" /><Relationship Type="http://schemas.openxmlformats.org/officeDocument/2006/relationships/officeDocument" Target="/ppt/presentation.xml" Id="Rd2e0e039c3c842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48e5ed2cb64b54"/>
  </p:sldMasterIdLst>
  <p:notesMasterIdLst>
    <p:notesMasterId xmlns:r="http://schemas.openxmlformats.org/officeDocument/2006/relationships" r:id="R773ed482842d4aef"/>
  </p:notesMasterIdLst>
  <p:sldIdLst>
    <p:sldId xmlns:r="http://schemas.openxmlformats.org/officeDocument/2006/relationships" id="256" r:id="R05135fda6e994ee1"/>
    <p:sldId xmlns:r="http://schemas.openxmlformats.org/officeDocument/2006/relationships" id="257" r:id="Rac5611aac261466e"/>
    <p:sldId xmlns:r="http://schemas.openxmlformats.org/officeDocument/2006/relationships" id="258" r:id="R375a90725aac4058"/>
    <p:sldId xmlns:r="http://schemas.openxmlformats.org/officeDocument/2006/relationships" id="259" r:id="Raa8e44ca07fb4432"/>
    <p:sldId xmlns:r="http://schemas.openxmlformats.org/officeDocument/2006/relationships" id="260" r:id="R0b3d1dd1ef654a38"/>
    <p:sldId xmlns:r="http://schemas.openxmlformats.org/officeDocument/2006/relationships" id="261" r:id="R800be030a9934460"/>
    <p:sldId xmlns:r="http://schemas.openxmlformats.org/officeDocument/2006/relationships" id="262" r:id="R1b463973875240fa"/>
    <p:sldId xmlns:r="http://schemas.openxmlformats.org/officeDocument/2006/relationships" id="263" r:id="Rb4394ce25977490b"/>
    <p:sldId xmlns:r="http://schemas.openxmlformats.org/officeDocument/2006/relationships" id="264" r:id="R5a13dfacba1f4636"/>
    <p:sldId xmlns:r="http://schemas.openxmlformats.org/officeDocument/2006/relationships" id="265" r:id="R1777eb1e0cd7423c"/>
    <p:sldId xmlns:r="http://schemas.openxmlformats.org/officeDocument/2006/relationships" id="266" r:id="Rca026cd525844b8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57e1874ebc46d3" /><Relationship Type="http://schemas.openxmlformats.org/officeDocument/2006/relationships/slideMaster" Target="/ppt/slideMasters/slideMaster1.xml" Id="Rd848e5ed2cb64b54" /><Relationship Type="http://schemas.openxmlformats.org/officeDocument/2006/relationships/notesMaster" Target="/ppt/notesMasters/notesMaster1.xml" Id="R773ed482842d4aef" /><Relationship Type="http://schemas.openxmlformats.org/officeDocument/2006/relationships/presProps" Target="/ppt/presProps.xml" Id="R3cd9d52453e14500" /><Relationship Type="http://schemas.openxmlformats.org/officeDocument/2006/relationships/tableStyles" Target="/ppt/tableStyles.xml" Id="Rc3ba0866894f4e4e" /><Relationship Type="http://schemas.openxmlformats.org/officeDocument/2006/relationships/slide" Target="/ppt/slides/slide1.xml" Id="R05135fda6e994ee1" /><Relationship Type="http://schemas.openxmlformats.org/officeDocument/2006/relationships/slide" Target="/ppt/slides/slide2.xml" Id="Rac5611aac261466e" /><Relationship Type="http://schemas.openxmlformats.org/officeDocument/2006/relationships/slide" Target="/ppt/slides/slide3.xml" Id="R375a90725aac4058" /><Relationship Type="http://schemas.openxmlformats.org/officeDocument/2006/relationships/slide" Target="/ppt/slides/slide4.xml" Id="Raa8e44ca07fb4432" /><Relationship Type="http://schemas.openxmlformats.org/officeDocument/2006/relationships/slide" Target="/ppt/slides/slide5.xml" Id="R0b3d1dd1ef654a38" /><Relationship Type="http://schemas.openxmlformats.org/officeDocument/2006/relationships/slide" Target="/ppt/slides/slide6.xml" Id="R800be030a9934460" /><Relationship Type="http://schemas.openxmlformats.org/officeDocument/2006/relationships/slide" Target="/ppt/slides/slide7.xml" Id="R1b463973875240fa" /><Relationship Type="http://schemas.openxmlformats.org/officeDocument/2006/relationships/slide" Target="/ppt/slides/slide8.xml" Id="Rb4394ce25977490b" /><Relationship Type="http://schemas.openxmlformats.org/officeDocument/2006/relationships/slide" Target="/ppt/slides/slide9.xml" Id="R5a13dfacba1f4636" /><Relationship Type="http://schemas.openxmlformats.org/officeDocument/2006/relationships/slide" Target="/ppt/slides/slide10.xml" Id="R1777eb1e0cd7423c" /><Relationship Type="http://schemas.openxmlformats.org/officeDocument/2006/relationships/slide" Target="/ppt/slides/slide11.xml" Id="Rca026cd525844b8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1f286fa13e49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934c413e4d4a50" /><Relationship Type="http://schemas.openxmlformats.org/officeDocument/2006/relationships/notesMaster" Target="/ppt/notesMasters/notesMaster1.xml" Id="R0ac4feb0b83b4b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648fec171044ce5" /><Relationship Type="http://schemas.openxmlformats.org/officeDocument/2006/relationships/notesMaster" Target="/ppt/notesMasters/notesMaster1.xml" Id="R9a996c5567de44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a87a0d573f450a" /><Relationship Type="http://schemas.openxmlformats.org/officeDocument/2006/relationships/notesMaster" Target="/ppt/notesMasters/notesMaster1.xml" Id="Rd693527b4f3348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05179d6ff445a6" /><Relationship Type="http://schemas.openxmlformats.org/officeDocument/2006/relationships/notesMaster" Target="/ppt/notesMasters/notesMaster1.xml" Id="Rf8fa1a62e43e4c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5cc7dd74a94ed7" /><Relationship Type="http://schemas.openxmlformats.org/officeDocument/2006/relationships/notesMaster" Target="/ppt/notesMasters/notesMaster1.xml" Id="Rb1ab139158b64a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60417814324d35" /><Relationship Type="http://schemas.openxmlformats.org/officeDocument/2006/relationships/notesMaster" Target="/ppt/notesMasters/notesMaster1.xml" Id="R1463fb82b8914f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1e9eb8f67646b5" /><Relationship Type="http://schemas.openxmlformats.org/officeDocument/2006/relationships/notesMaster" Target="/ppt/notesMasters/notesMaster1.xml" Id="R7dbe481e2075475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d9f4d60dca4e40" /><Relationship Type="http://schemas.openxmlformats.org/officeDocument/2006/relationships/notesMaster" Target="/ppt/notesMasters/notesMaster1.xml" Id="R3e04c608d3ab4ad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356f316d3e4b37" /><Relationship Type="http://schemas.openxmlformats.org/officeDocument/2006/relationships/notesMaster" Target="/ppt/notesMasters/notesMaster1.xml" Id="R0244bdeeffe540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40a049f2314748" /><Relationship Type="http://schemas.openxmlformats.org/officeDocument/2006/relationships/notesMaster" Target="/ppt/notesMasters/notesMaster1.xml" Id="R18abb2b6035847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8918a8e85e4aa7" /><Relationship Type="http://schemas.openxmlformats.org/officeDocument/2006/relationships/notesMaster" Target="/ppt/notesMasters/notesMaster1.xml" Id="R225e312682f246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349a32a5ca48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a39f097b634fb5" /><Relationship Type="http://schemas.openxmlformats.org/officeDocument/2006/relationships/slideLayout" Target="/ppt/slideLayouts/slideLayout1.xml" Id="Rf4096d56851c4b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096d56851c4b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1e4ae7cd9e4a4e" /><Relationship Type="http://schemas.openxmlformats.org/officeDocument/2006/relationships/image" Target="/ppt/media/image.png" Id="R78cd438783014bd2" /><Relationship Type="http://schemas.openxmlformats.org/officeDocument/2006/relationships/notesSlide" Target="/ppt/notesSlides/notesSlide1.xml" Id="R17753facd73f4a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eeaff76f64c73" /><Relationship Type="http://schemas.openxmlformats.org/officeDocument/2006/relationships/notesSlide" Target="/ppt/notesSlides/notesSlide2.xml" Id="Red554ec92e4447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991aa6e234532" /><Relationship Type="http://schemas.openxmlformats.org/officeDocument/2006/relationships/notesSlide" Target="/ppt/notesSlides/notesSlide3.xml" Id="R0900c4f1a6a143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315fedbc564f34" /><Relationship Type="http://schemas.openxmlformats.org/officeDocument/2006/relationships/notesSlide" Target="/ppt/notesSlides/notesSlide4.xml" Id="R503dd0a9636b4f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5dede5a5784b1a" /><Relationship Type="http://schemas.openxmlformats.org/officeDocument/2006/relationships/notesSlide" Target="/ppt/notesSlides/notesSlide5.xml" Id="R9d38a9f7934544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dff0dcf204081" /><Relationship Type="http://schemas.openxmlformats.org/officeDocument/2006/relationships/notesSlide" Target="/ppt/notesSlides/notesSlide6.xml" Id="R471a774ec2ff41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71e6e3f0d849d2" /><Relationship Type="http://schemas.openxmlformats.org/officeDocument/2006/relationships/notesSlide" Target="/ppt/notesSlides/notesSlide7.xml" Id="R10f20a6134394f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3385698e7a4352" /><Relationship Type="http://schemas.openxmlformats.org/officeDocument/2006/relationships/notesSlide" Target="/ppt/notesSlides/notesSlide8.xml" Id="R6fb962f43ad343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9095859b9c45a0" /><Relationship Type="http://schemas.openxmlformats.org/officeDocument/2006/relationships/notesSlide" Target="/ppt/notesSlides/notesSlide9.xml" Id="R833ddaf2d02943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8ef9bad52a421a" /><Relationship Type="http://schemas.openxmlformats.org/officeDocument/2006/relationships/notesSlide" Target="/ppt/notesSlides/notesSlide10.xml" Id="R03c8832c63d243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0070a845a4709" /><Relationship Type="http://schemas.openxmlformats.org/officeDocument/2006/relationships/notesSlide" Target="/ppt/notesSlides/notesSlide11.xml" Id="R6a4bdc0e1d634f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4259D-8EC3-4A62-B82B-3DB5C187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900E1-E6C2-485C-8E81-D7D1E3BE1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9F6B9F-3597-4BA8-813C-4E2AA35C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Slide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33603-853C-4599-8343-B332C28E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rough product idea into a clear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493ECD-7CA7-4930-8DFF-E2E5A577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5797FF-BD28-47CE-81EC-768EFFFA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80246-C2F9-40C5-95E0-69B0DB8F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C33F23-812F-4385-A943-C928AD79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cd438783014bd2"/>
          <a:srcRect xmlns:a="http://schemas.openxmlformats.org/drawingml/2006/main" l="26896" t="0" r="268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977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9BB2CD-4BF3-482E-97CF-3BD99D94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80D2B-201D-4A68-9E96-CF053BF3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5AF239-45A3-410F-9A95-0C7BA3A04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BCF6E-585A-4A41-AA7A-D4A0902C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A69D4-BA94-4A54-97DE-7739C67FB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slide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A67BA6-F2BD-4006-8211-A8BC21D8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EF066-9A2F-41E1-AE3F-1787F02B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0DC5A-85E3-4B1E-9E4C-3EE45BF5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43BEF2-C363-44CF-8FD9-EB8B590D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1A66B5-E7D1-4FBD-B7B8-0911CD9C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A3D3B-9B08-4697-A7AB-2255256E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4911D9-A41E-4CAE-BA0D-0231938AB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01F61-1FF6-4246-AA4A-38599AC3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5EC78F-6F00-4264-830D-B34075B2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490508-0B07-4152-9490-69CECABF8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F4568B-C33B-49B5-9527-0D985F05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Draft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B506D3-99AA-4AF1-871A-DD7E091B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8F701A-7366-499C-9A62-EC88ECAB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50373B-0EA4-423A-94C5-986F1AEE7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08BA22-EAC5-4819-8718-CFBF2AD7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0B5904-816A-459E-A7B1-876E36280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Polish speaker text</a:t>
            </a:r>
          </a:p>
        </p:txBody>
      </p:sp>
    </p:spTree>
    <p:extLst>
      <p:ext uri="{BB962C8B-B14F-4D97-AF65-F5344CB8AC3E}">
        <p14:creationId xmlns:p14="http://schemas.microsoft.com/office/powerpoint/2010/main" val="15671542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796CF-3E73-40A7-BDC1-1690EC01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3A390-21D7-4603-B95B-77925FE2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DD65AF-AE8C-4212-8E66-01FCC9EA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5D0CFE-2E18-4851-AF7E-D7299ABED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37E601-1271-4258-A765-D9228D8E6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helps shape a pitch deck from scattered notes.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02BD27-A2A0-4FB4-9870-B207197B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4E58F-FBC2-4493-99E0-09FC080F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69370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FB46E8-98F5-46C4-A17F-B189F023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B439F-ACC5-4D76-885E-8B8FA805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0F8E60-B620-4E69-AD98-A6B0F54F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B62904-69FD-40D8-8711-D5F646C7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39DA3-5702-4D52-9104-A5590223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presentation slide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2B6C72-FA72-4000-A83F-E9A444CE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49797C-51F0-4C99-A615-84160602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6625A-3D96-409C-8058-167EE48B0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647578-6D71-4034-A80C-F661D19E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slide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2CDBDF-ABEB-4132-A494-315B72ED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EC7587-1317-45C6-9EC0-2865446B8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3F8BC6-3036-4D7B-9FF5-74AD8BBE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ED6BDD-565A-4E7B-81DF-24911FAE9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FDB342-AFF0-4FEC-81F1-5BA5F409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shape a pitch deck from scattere…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F7F6FF-0FAC-461F-BB8D-84DA3ACB9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495F22-B592-4F31-BF8A-AE43F3110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E6F526-0EB7-4E4A-92E4-F3A148CE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D42FFB-A4DF-4D5D-A614-AC6134F9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D56687-DBC5-4CB6-9E85-C2CA2B05F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Export final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BCE24D-3924-4C6F-BD89-3C9E4904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087481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D61D10-A4A8-45AB-9DC0-0F59538BA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B565D-1A6F-4393-B62F-F482972A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4C2730-0AB2-4C14-A334-6643A003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088377-F934-4575-8445-14FEA06A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9E1CA5-DAB3-492D-BA60-29971C01C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686B9F-0C06-4144-9C7E-E519A3DB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D3E71-6F8E-43E9-9CCD-FF427914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20CA5-D506-4368-8160-3E5E44C0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963ECF-D5ED-4DFC-8499-89F50498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9245ED-1B99-43C5-A4EA-13D27C4E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1F8604-BE0D-496F-82AA-4034112B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73937C-10DD-4D2A-8AD8-FF1D4AC3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61C1C-F056-48FE-A050-B16A75EF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E40E1-790F-43AE-89D7-2D51628E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A6AE58-2A05-4272-ADF3-CCC2E337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DF35C6-8C60-4B0D-A7FB-44FF4E1A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100C44-FF47-473A-AF4E-6A98F7F4A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visual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23EEB-A816-4C27-BFC2-8E6F2F33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EE4315-0A3A-4BB7-A762-1B4DA509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E3B14-F9BE-4BDA-8232-CAD09AED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13B1F8-6561-4B9B-A657-8B51D847D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Polish speaker text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BAF6B4-E8A9-406B-AD3E-7F625F0C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C3E019-ECB8-4521-BE84-B613340E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29B9DF-AD3C-4BCA-8690-C7A0A18DC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A7D95E-A1CC-4D57-83C7-1A4664FA9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D18D85-05F6-4A90-ADED-D806DA8F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506403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368E4F-4F3A-464B-B45B-0CBFFCBA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3FAE19-1EE4-4172-8147-35C0A0F7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BEB5EF-3062-496E-B59A-6CD7A832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B8199-618B-4C44-BD5F-03E1DDCE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FD2F85-5241-4454-8FB3-ECEF9C64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slide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A2D1ED-2F8F-4164-9F75-A32F2BC4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5011A1-35C7-4B20-965B-DB959070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04B62-D279-4920-A967-C30A5AD1B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B47F2D-0263-453F-90AA-3D4AA041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C949B2-7BD2-4C06-8492-752CC477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19870C-B3B9-4CE7-A682-B3FE71FA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deck feels uneven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B7334B-3AE5-49B2-8F56-3E93F45D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28516C-EDFD-4EC3-9A94-76FC58EEC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take too long to rewrite and format.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880B7F-43EB-41FE-AD68-993B4099E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6083C9-3E95-4105-86BB-21C18C9A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5C5E32-B350-4FCA-85BB-D0E912AD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B394CE-0A94-4D10-8B27-FCD167AF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7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organized into a clear slide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B59D4D-0E14-4DD3-B40C-79A6B69C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F21F21-840A-486F-99D0-2F4AF5E5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concise copy and a focused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135AD0-9320-4902-A487-F1C66A4A0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9C195C-C179-4FD0-814F-FF801106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polished draft with less rework.</a:t>
            </a:r>
          </a:p>
        </p:txBody>
      </p:sp>
    </p:spTree>
    <p:extLst>
      <p:ext uri="{BB962C8B-B14F-4D97-AF65-F5344CB8AC3E}">
        <p14:creationId xmlns:p14="http://schemas.microsoft.com/office/powerpoint/2010/main" val="18780461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C42306-9234-4756-AAA6-496B38E9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5D45A0-F0B2-46BB-92DD-12A6B435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C3407B-C772-4328-BB59-06918D0A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4FC75-B356-446D-868C-15F52039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B6BA9A-01C0-4F24-9E82-5944E08E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164C01-EAFA-4306-B6A5-A0979F6E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574DB9-E829-4090-9E9A-784D0FA7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93E3F0-4E15-46F5-8AB4-B44C7DDC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5B9A98-70C7-4AA2-924F-1615E3BA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593B4D-3751-4FF6-A688-115590E0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turn product notes into a clear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4D9A9F-9188-4F95-A537-F3FB521A4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C793A5-C3EF-4E84-9E17-372EF039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48CF9A-A372-4265-BC99-706E719D0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4CBED5-1934-46CF-8217-E41E7E77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5A5E67-56A0-4E9C-BA9E-74A5718D5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deck that explains a campaign idea simply.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CF84B5-6CF6-4EF2-80D1-2F979764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CE342B-24C3-4F03-A964-356EB3604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497815-5D04-4094-B009-047A1D62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18D4BA-DBAB-40EE-B924-D1E6A645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CONSULTANT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D795E6-C20A-41ED-8399-55F426B00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client updates and proposals.</a:t>
            </a:r>
          </a:p>
        </p:txBody>
      </p:sp>
    </p:spTree>
    <p:extLst>
      <p:ext uri="{BB962C8B-B14F-4D97-AF65-F5344CB8AC3E}">
        <p14:creationId xmlns:p14="http://schemas.microsoft.com/office/powerpoint/2010/main" val="6427157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22A68BF-E68B-4691-9097-8AC5D773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BF3CE-6713-4695-9C8A-332FB247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44CD37-9BAB-4FF2-86C6-DDBA8131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E3089-EEDD-49F2-BFC5-1E1650BF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A75E9C-FD12-4FCA-BFF4-45365C65F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7B9DB2-8260-4B00-862E-A67C42C5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175BD-C81C-4953-BAE2-1F10AB1C5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88115C-A384-4513-A434-CAB64F30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217458-ACD7-4D2A-BFAE-7379AD3D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70E1CC-BB44-449B-866D-3AC15466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DCE22-008D-4215-9CC8-E6D9605E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1A3455-7530-4CF6-85B9-EE762B22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8CDA5A-CA82-4FD1-A270-9DE2FCD9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78C9B9-76B1-4DCB-B37F-C69C96EB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67DDBE-0AD9-4344-94FF-EE30EE65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B7EC92-E213-452F-A29B-6496B422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3780E6-F989-431C-B6F1-65EB8B0C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169F99-30A4-4C82-A9ED-761284E2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3F3FB1-3D28-4F95-8584-B64DA1999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B06FB2-ED08-454B-B682-32660A94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E4F2BD-0B40-47B9-8DDC-49E1478E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D24F08-34D0-4552-9419-059A56F8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74B67D-4BE7-4D27-A4EF-B0A6D620A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visual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5C96F5-1C7C-4A0D-953F-B63A106B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F93F34-CD82-41B5-AC47-90A15E55C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C81F38-5BE2-4788-94DC-8A4263E4E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3B52FF-27FE-4772-ACCF-01CDA187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F65B03-1058-470C-BB13-998CAAA8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69A47F-0DE8-400A-82DD-935DF35B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Polish speaker text</a:t>
            </a:r>
          </a:p>
        </p:txBody>
      </p:sp>
    </p:spTree>
    <p:extLst>
      <p:ext uri="{BB962C8B-B14F-4D97-AF65-F5344CB8AC3E}">
        <p14:creationId xmlns:p14="http://schemas.microsoft.com/office/powerpoint/2010/main" val="10672242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5E5E84-3A9B-4BA3-A788-AFC93784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93FFF-DC5E-4E3D-94AC-4DEF4720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730753-4759-4ACD-9599-04DCC675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3CCB8-D352-48F4-A7FA-BD480B355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627E67-151F-45B3-ACC3-8DE25FE5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slide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744247-58CC-46B5-9991-3C511FC3E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E4245-B117-4DB0-B3B4-2E48BAFE0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6522A-030A-4F24-B821-A4845EDE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notes into a clear investor-ready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106270-EBA2-464E-AA12-618D73B9F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5B6F26-A0DF-43A0-9773-0D842580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8092DC-2DE4-4845-925C-24B97CC4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40E9B1-AA2F-4883-8F77-499051631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B99211-4A83-444E-92C2-3EDF247C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CB278-2E59-48FA-A4EA-98C2A0D9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5BDE5D-E108-4511-9823-8910039B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visual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D8BB16-04CB-4ECE-945E-DE51C210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1628A1-77FD-489F-A513-0710A8343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D55EE8-E710-4CB3-9383-512B78568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</p:spTree>
    <p:extLst>
      <p:ext uri="{BB962C8B-B14F-4D97-AF65-F5344CB8AC3E}">
        <p14:creationId xmlns:p14="http://schemas.microsoft.com/office/powerpoint/2010/main" val="11551008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9A0D46-62FA-4580-835B-BC402C55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4CBA3-ACC3-470B-A590-A5CFD892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2B913-3338-4386-8490-6003F7E7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83A3CD-1631-4E68-AC2F-A615038C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0F51CF-E5E9-427F-A94C-AE6248145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presentation slide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E1D952-6C1D-4CC6-863B-E344D263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77043B-6847-4264-B93F-252208B57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61899C-D6AE-4CC1-B5D7-EB5AB587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7EDDBD-0E4A-4A8E-B19C-3841DB6A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3FC4B5-9324-4134-8C68-FFC4FB84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136352-EF18-454B-8EFB-1E441DDAB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5B5E8-3314-4C12-8943-DC16C687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86BD68-2F43-41BC-B3DC-44DC5937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590387-A233-475B-8B45-648C26D78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E4E81-3A88-4206-8047-F9EEDF79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05B51E-1ABF-4233-A6B6-1CF4F356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9B607A-6576-477A-A7C3-32B271E1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07AD8A-1A4F-4AB1-8423-71CD30E6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905EB5-C1E9-400F-8C46-1BBB6284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visual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4461ED-8CF4-4A3B-85EC-711AC684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10912E-0CC1-42E4-B279-FFAAE4676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C91A9B-60ED-4DC2-A76B-903CBD9D7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116313-64B1-437D-9D2B-ED33D93C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D30481-0A9E-43B9-A752-8E0312D7E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ABA9B3-DA1C-49B7-B02B-915D1D73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05466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FF5072-7049-4D42-8662-51E3D2A7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D09B1-78D9-456A-A37C-9C0B08EF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584F02-1F77-4621-A4C5-CCFB1EC4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ready-to-present deck.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A22896-BDCB-4BB9-A9B9-6FF41231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E26275-C27F-45D0-9247-2918EE66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E6E26D-57FA-4F38-8BAD-B2EF4E04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A146B-E52F-4EF1-BE02-D7E8AEC8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988490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2026-10-01T20:21:45.1660000Z</dcterms:created>
  <dcterms:modified xsi:type="dcterms:W3CDTF">2026-10-01T20:21:45.1660000Z</dcterms:modified>
</coreProperties>
</file>